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2.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10"/>
  </p:notesMasterIdLst>
  <p:sldIdLst>
    <p:sldId id="256" r:id="rId2"/>
    <p:sldId id="257" r:id="rId3"/>
    <p:sldId id="258" r:id="rId4"/>
    <p:sldId id="266" r:id="rId5"/>
    <p:sldId id="260" r:id="rId6"/>
    <p:sldId id="261" r:id="rId7"/>
    <p:sldId id="267" r:id="rId8"/>
    <p:sldId id="263" r:id="rId9"/>
  </p:sldIdLst>
  <p:sldSz cx="9144000" cy="6858000" type="screen4x3"/>
  <p:notesSz cx="6858000" cy="9144000"/>
  <p:embeddedFontLst>
    <p:embeddedFont>
      <p:font typeface="Calibri" panose="020F0502020204030204" pitchFamily="34" charset="0"/>
      <p:regular r:id="rId11"/>
      <p:bold r:id="rId12"/>
      <p:italic r:id="rId13"/>
      <p:boldItalic r:id="rId14"/>
    </p:embeddedFont>
    <p:embeddedFont>
      <p:font typeface="Century Gothic" panose="020B0502020202020204" pitchFamily="3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customXml" Target="../customXml/item1.xml"/><Relationship Id="rId10" Type="http://schemas.openxmlformats.org/officeDocument/2006/relationships/notesMaster" Target="notesMasters/notesMaster1.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19" name="Google Shape;119;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87c682dc9a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87c682dc9a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7" name="Google Shape;127;g87c682dc9a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7c682dc9a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87c682dc9a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g87c682dc9a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9" name="Google Shape;14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9" name="Google Shape;15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p:nvPr/>
        </p:nvSpPr>
        <p:spPr>
          <a:xfrm>
            <a:off x="0" y="-3175"/>
            <a:ext cx="9144000" cy="5203825"/>
          </a:xfrm>
          <a:custGeom>
            <a:avLst/>
            <a:gdLst/>
            <a:ahLst/>
            <a:cxnLst/>
            <a:rect l="l" t="t" r="r" b="b"/>
            <a:pathLst>
              <a:path w="5760" h="3278" extrusionOk="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7" name="Google Shape;17;p2"/>
          <p:cNvSpPr txBox="1">
            <a:spLocks noGrp="1"/>
          </p:cNvSpPr>
          <p:nvPr>
            <p:ph type="ctrTitle"/>
          </p:nvPr>
        </p:nvSpPr>
        <p:spPr>
          <a:xfrm>
            <a:off x="808831" y="1449146"/>
            <a:ext cx="7526338" cy="2971051"/>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spcBef>
                <a:spcPts val="0"/>
              </a:spcBef>
              <a:spcAft>
                <a:spcPts val="0"/>
              </a:spcAft>
              <a:buClr>
                <a:srgbClr val="FEFEFE"/>
              </a:buClr>
              <a:buSzPts val="5400"/>
              <a:buFont typeface="Century Gothic"/>
              <a:buNone/>
              <a:defRPr sz="5400" b="1"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8" name="Google Shape;18;p2"/>
          <p:cNvSpPr txBox="1">
            <a:spLocks noGrp="1"/>
          </p:cNvSpPr>
          <p:nvPr>
            <p:ph type="subTitle" idx="1"/>
          </p:nvPr>
        </p:nvSpPr>
        <p:spPr>
          <a:xfrm>
            <a:off x="808831" y="5280847"/>
            <a:ext cx="7526338" cy="434974"/>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R="0" lvl="0" algn="l" rtl="0">
              <a:spcBef>
                <a:spcPts val="360"/>
              </a:spcBef>
              <a:spcAft>
                <a:spcPts val="0"/>
              </a:spcAft>
              <a:buClr>
                <a:schemeClr val="accent1"/>
              </a:buClr>
              <a:buSzPts val="1800"/>
              <a:buFont typeface="Noto Sans Symbols"/>
              <a:buNone/>
              <a:defRPr sz="1800" b="0" i="0" u="none" strike="noStrike" cap="none">
                <a:solidFill>
                  <a:schemeClr val="lt1"/>
                </a:solidFill>
                <a:latin typeface="Century Gothic"/>
                <a:ea typeface="Century Gothic"/>
                <a:cs typeface="Century Gothic"/>
                <a:sym typeface="Century Gothic"/>
              </a:defRPr>
            </a:lvl1pPr>
            <a:lvl2pPr marR="0" lvl="1" algn="ctr" rtl="0">
              <a:spcBef>
                <a:spcPts val="600"/>
              </a:spcBef>
              <a:spcAft>
                <a:spcPts val="0"/>
              </a:spcAft>
              <a:buClr>
                <a:schemeClr val="accent1"/>
              </a:buClr>
              <a:buSzPts val="160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ctr" rtl="0">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3pPr>
            <a:lvl4pPr marR="0" lvl="3" algn="ctr" rtl="0">
              <a:spcBef>
                <a:spcPts val="60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4pPr>
            <a:lvl5pPr marR="0" lvl="4" algn="ctr" rtl="0">
              <a:spcBef>
                <a:spcPts val="60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5pPr>
            <a:lvl6pPr marR="0" lvl="5" algn="ctr" rtl="0">
              <a:spcBef>
                <a:spcPts val="60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6pPr>
            <a:lvl7pPr marR="0" lvl="6" algn="ctr" rtl="0">
              <a:spcBef>
                <a:spcPts val="60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7pPr>
            <a:lvl8pPr marR="0" lvl="7" algn="ctr" rtl="0">
              <a:spcBef>
                <a:spcPts val="60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8pPr>
            <a:lvl9pPr marR="0" lvl="8" algn="ctr" rtl="0">
              <a:spcBef>
                <a:spcPts val="600"/>
              </a:spcBef>
              <a:spcAft>
                <a:spcPts val="60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9" name="Google Shape;19;p2"/>
          <p:cNvSpPr txBox="1">
            <a:spLocks noGrp="1"/>
          </p:cNvSpPr>
          <p:nvPr>
            <p:ph type="dt" idx="10"/>
          </p:nvPr>
        </p:nvSpPr>
        <p:spPr>
          <a:xfrm>
            <a:off x="6911422" y="6041361"/>
            <a:ext cx="993161"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 name="Google Shape;20;p2"/>
          <p:cNvSpPr txBox="1">
            <a:spLocks noGrp="1"/>
          </p:cNvSpPr>
          <p:nvPr>
            <p:ph type="ftr" idx="11"/>
          </p:nvPr>
        </p:nvSpPr>
        <p:spPr>
          <a:xfrm>
            <a:off x="442797" y="6041361"/>
            <a:ext cx="6289532"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1" name="Google Shape;21;p2"/>
          <p:cNvSpPr txBox="1">
            <a:spLocks noGrp="1"/>
          </p:cNvSpPr>
          <p:nvPr>
            <p:ph type="sldNum" idx="12"/>
          </p:nvPr>
        </p:nvSpPr>
        <p:spPr>
          <a:xfrm>
            <a:off x="7904584" y="5915887"/>
            <a:ext cx="796616" cy="490599"/>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6"/>
        <p:cNvGrpSpPr/>
        <p:nvPr/>
      </p:nvGrpSpPr>
      <p:grpSpPr>
        <a:xfrm>
          <a:off x="0" y="0"/>
          <a:ext cx="0" cy="0"/>
          <a:chOff x="0" y="0"/>
          <a:chExt cx="0" cy="0"/>
        </a:xfrm>
      </p:grpSpPr>
      <p:sp>
        <p:nvSpPr>
          <p:cNvPr id="87" name="Google Shape;87;p12"/>
          <p:cNvSpPr/>
          <p:nvPr/>
        </p:nvSpPr>
        <p:spPr>
          <a:xfrm>
            <a:off x="485107" y="1338479"/>
            <a:ext cx="4749312" cy="3239188"/>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88" name="Google Shape;88;p12"/>
          <p:cNvSpPr txBox="1">
            <a:spLocks noGrp="1"/>
          </p:cNvSpPr>
          <p:nvPr>
            <p:ph type="title"/>
          </p:nvPr>
        </p:nvSpPr>
        <p:spPr>
          <a:xfrm>
            <a:off x="649573" y="1495525"/>
            <a:ext cx="4420380" cy="2645912"/>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spcBef>
                <a:spcPts val="0"/>
              </a:spcBef>
              <a:spcAft>
                <a:spcPts val="0"/>
              </a:spcAft>
              <a:buClr>
                <a:srgbClr val="FEFEFE"/>
              </a:buClr>
              <a:buSzPts val="4200"/>
              <a:buFont typeface="Century Gothic"/>
              <a:buNone/>
              <a:defRPr sz="4200" b="1"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89" name="Google Shape;89;p12"/>
          <p:cNvSpPr txBox="1">
            <a:spLocks noGrp="1"/>
          </p:cNvSpPr>
          <p:nvPr>
            <p:ph type="body" idx="1"/>
          </p:nvPr>
        </p:nvSpPr>
        <p:spPr>
          <a:xfrm>
            <a:off x="651226" y="4700702"/>
            <a:ext cx="4418727" cy="713241"/>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marR="0" lvl="0" indent="-228600" algn="l" rtl="0">
              <a:spcBef>
                <a:spcPts val="360"/>
              </a:spcBef>
              <a:spcAft>
                <a:spcPts val="0"/>
              </a:spcAft>
              <a:buClr>
                <a:schemeClr val="accent1"/>
              </a:buClr>
              <a:buSzPts val="1800"/>
              <a:buFont typeface="Noto Sans Symbols"/>
              <a:buNone/>
              <a:defRPr sz="1800" b="0" i="0" u="none" strike="noStrike" cap="none">
                <a:solidFill>
                  <a:schemeClr val="lt1"/>
                </a:solidFill>
                <a:latin typeface="Century Gothic"/>
                <a:ea typeface="Century Gothic"/>
                <a:cs typeface="Century Gothic"/>
                <a:sym typeface="Century Gothic"/>
              </a:defRPr>
            </a:lvl1pPr>
            <a:lvl2pPr marL="914400" marR="0" lvl="1" indent="-228600" algn="l" rtl="0">
              <a:spcBef>
                <a:spcPts val="600"/>
              </a:spcBef>
              <a:spcAft>
                <a:spcPts val="0"/>
              </a:spcAft>
              <a:buClr>
                <a:schemeClr val="accent1"/>
              </a:buClr>
              <a:buSzPts val="180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spcBef>
                <a:spcPts val="600"/>
              </a:spcBef>
              <a:spcAft>
                <a:spcPts val="0"/>
              </a:spcAft>
              <a:buClr>
                <a:schemeClr val="accent1"/>
              </a:buClr>
              <a:buSzPts val="160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spcBef>
                <a:spcPts val="600"/>
              </a:spcBef>
              <a:spcAft>
                <a:spcPts val="60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90" name="Google Shape;90;p12"/>
          <p:cNvSpPr txBox="1">
            <a:spLocks noGrp="1"/>
          </p:cNvSpPr>
          <p:nvPr>
            <p:ph type="body" idx="2"/>
          </p:nvPr>
        </p:nvSpPr>
        <p:spPr>
          <a:xfrm>
            <a:off x="5398884" y="1338479"/>
            <a:ext cx="3302316" cy="4075464"/>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marR="0" lvl="0" indent="-228600" algn="l" rtl="0">
              <a:spcBef>
                <a:spcPts val="360"/>
              </a:spcBef>
              <a:spcAft>
                <a:spcPts val="0"/>
              </a:spcAft>
              <a:buClr>
                <a:schemeClr val="accent1"/>
              </a:buClr>
              <a:buSzPts val="1800"/>
              <a:buFont typeface="Noto Sans Symbols"/>
              <a:buNone/>
              <a:defRPr sz="1800" b="0" i="0" u="none" strike="noStrike" cap="none">
                <a:solidFill>
                  <a:schemeClr val="lt1"/>
                </a:solidFill>
                <a:latin typeface="Century Gothic"/>
                <a:ea typeface="Century Gothic"/>
                <a:cs typeface="Century Gothic"/>
                <a:sym typeface="Century Gothic"/>
              </a:defRPr>
            </a:lvl1pPr>
            <a:lvl2pPr marL="914400" marR="0" lvl="1" indent="-330200" algn="l" rtl="0">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91" name="Google Shape;91;p12"/>
          <p:cNvSpPr txBox="1">
            <a:spLocks noGrp="1"/>
          </p:cNvSpPr>
          <p:nvPr>
            <p:ph type="dt" idx="10"/>
          </p:nvPr>
        </p:nvSpPr>
        <p:spPr>
          <a:xfrm>
            <a:off x="6911422" y="6041361"/>
            <a:ext cx="993161"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2" name="Google Shape;92;p12"/>
          <p:cNvSpPr txBox="1">
            <a:spLocks noGrp="1"/>
          </p:cNvSpPr>
          <p:nvPr>
            <p:ph type="ftr" idx="11"/>
          </p:nvPr>
        </p:nvSpPr>
        <p:spPr>
          <a:xfrm>
            <a:off x="442797" y="6041361"/>
            <a:ext cx="6289532"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3" name="Google Shape;93;p12"/>
          <p:cNvSpPr txBox="1">
            <a:spLocks noGrp="1"/>
          </p:cNvSpPr>
          <p:nvPr>
            <p:ph type="sldNum" idx="12"/>
          </p:nvPr>
        </p:nvSpPr>
        <p:spPr>
          <a:xfrm>
            <a:off x="7904584" y="5915887"/>
            <a:ext cx="796616" cy="490599"/>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4"/>
        <p:cNvGrpSpPr/>
        <p:nvPr/>
      </p:nvGrpSpPr>
      <p:grpSpPr>
        <a:xfrm>
          <a:off x="0" y="0"/>
          <a:ext cx="0" cy="0"/>
          <a:chOff x="0" y="0"/>
          <a:chExt cx="0" cy="0"/>
        </a:xfrm>
      </p:grpSpPr>
      <p:sp>
        <p:nvSpPr>
          <p:cNvPr id="95" name="Google Shape;95;p13"/>
          <p:cNvSpPr/>
          <p:nvPr/>
        </p:nvSpPr>
        <p:spPr>
          <a:xfrm>
            <a:off x="855663" y="2286585"/>
            <a:ext cx="3671336" cy="2503972"/>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96" name="Google Shape;96;p13"/>
          <p:cNvSpPr txBox="1">
            <a:spLocks noGrp="1"/>
          </p:cNvSpPr>
          <p:nvPr>
            <p:ph type="title"/>
          </p:nvPr>
        </p:nvSpPr>
        <p:spPr>
          <a:xfrm>
            <a:off x="1017816" y="2435956"/>
            <a:ext cx="3286891" cy="2007789"/>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spcBef>
                <a:spcPts val="0"/>
              </a:spcBef>
              <a:spcAft>
                <a:spcPts val="0"/>
              </a:spcAft>
              <a:buClr>
                <a:srgbClr val="FEFEFE"/>
              </a:buClr>
              <a:buSzPts val="3200"/>
              <a:buFont typeface="Century Gothic"/>
              <a:buNone/>
              <a:defRPr sz="3200" b="1"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97" name="Google Shape;97;p13"/>
          <p:cNvSpPr txBox="1">
            <a:spLocks noGrp="1"/>
          </p:cNvSpPr>
          <p:nvPr>
            <p:ph type="body" idx="1"/>
          </p:nvPr>
        </p:nvSpPr>
        <p:spPr>
          <a:xfrm>
            <a:off x="4616450" y="2286000"/>
            <a:ext cx="3671888" cy="2300288"/>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marR="0" lvl="0" indent="-228600" algn="l" rtl="0">
              <a:spcBef>
                <a:spcPts val="360"/>
              </a:spcBef>
              <a:spcAft>
                <a:spcPts val="0"/>
              </a:spcAft>
              <a:buClr>
                <a:schemeClr val="accent1"/>
              </a:buClr>
              <a:buSzPts val="1800"/>
              <a:buFont typeface="Noto Sans Symbols"/>
              <a:buNone/>
              <a:defRPr sz="1800" b="0" i="0" u="none" strike="noStrike" cap="none">
                <a:solidFill>
                  <a:schemeClr val="lt1"/>
                </a:solidFill>
                <a:latin typeface="Century Gothic"/>
                <a:ea typeface="Century Gothic"/>
                <a:cs typeface="Century Gothic"/>
                <a:sym typeface="Century Gothic"/>
              </a:defRPr>
            </a:lvl1pPr>
            <a:lvl2pPr marL="914400" marR="0" lvl="1" indent="-330200" algn="l" rtl="0">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98" name="Google Shape;98;p13"/>
          <p:cNvSpPr txBox="1">
            <a:spLocks noGrp="1"/>
          </p:cNvSpPr>
          <p:nvPr>
            <p:ph type="dt" idx="10"/>
          </p:nvPr>
        </p:nvSpPr>
        <p:spPr>
          <a:xfrm>
            <a:off x="6911422" y="6041361"/>
            <a:ext cx="993161"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9" name="Google Shape;99;p13"/>
          <p:cNvSpPr txBox="1">
            <a:spLocks noGrp="1"/>
          </p:cNvSpPr>
          <p:nvPr>
            <p:ph type="ftr" idx="11"/>
          </p:nvPr>
        </p:nvSpPr>
        <p:spPr>
          <a:xfrm>
            <a:off x="442797" y="6041361"/>
            <a:ext cx="6289532"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0" name="Google Shape;100;p13"/>
          <p:cNvSpPr txBox="1">
            <a:spLocks noGrp="1"/>
          </p:cNvSpPr>
          <p:nvPr>
            <p:ph type="sldNum" idx="12"/>
          </p:nvPr>
        </p:nvSpPr>
        <p:spPr>
          <a:xfrm>
            <a:off x="7904584" y="5915887"/>
            <a:ext cx="796616" cy="490599"/>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1"/>
        <p:cNvGrpSpPr/>
        <p:nvPr/>
      </p:nvGrpSpPr>
      <p:grpSpPr>
        <a:xfrm>
          <a:off x="0" y="0"/>
          <a:ext cx="0" cy="0"/>
          <a:chOff x="0" y="0"/>
          <a:chExt cx="0" cy="0"/>
        </a:xfrm>
      </p:grpSpPr>
      <p:sp>
        <p:nvSpPr>
          <p:cNvPr id="102" name="Google Shape;102;p14"/>
          <p:cNvSpPr/>
          <p:nvPr/>
        </p:nvSpPr>
        <p:spPr>
          <a:xfrm>
            <a:off x="0" y="0"/>
            <a:ext cx="9144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03" name="Google Shape;103;p14"/>
          <p:cNvSpPr txBox="1">
            <a:spLocks noGrp="1"/>
          </p:cNvSpPr>
          <p:nvPr>
            <p:ph type="title"/>
          </p:nvPr>
        </p:nvSpPr>
        <p:spPr>
          <a:xfrm>
            <a:off x="809997" y="447188"/>
            <a:ext cx="7524003"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04" name="Google Shape;104;p14"/>
          <p:cNvSpPr txBox="1">
            <a:spLocks noGrp="1"/>
          </p:cNvSpPr>
          <p:nvPr>
            <p:ph type="body" idx="1"/>
          </p:nvPr>
        </p:nvSpPr>
        <p:spPr>
          <a:xfrm rot="5400000">
            <a:off x="2734800" y="259597"/>
            <a:ext cx="3674397" cy="7524003"/>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marR="0" lvl="0" indent="-342900" algn="l" rtl="0">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05" name="Google Shape;105;p14"/>
          <p:cNvSpPr txBox="1">
            <a:spLocks noGrp="1"/>
          </p:cNvSpPr>
          <p:nvPr>
            <p:ph type="dt" idx="10"/>
          </p:nvPr>
        </p:nvSpPr>
        <p:spPr>
          <a:xfrm>
            <a:off x="6911422" y="6041361"/>
            <a:ext cx="993161"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6" name="Google Shape;106;p14"/>
          <p:cNvSpPr txBox="1">
            <a:spLocks noGrp="1"/>
          </p:cNvSpPr>
          <p:nvPr>
            <p:ph type="ftr" idx="11"/>
          </p:nvPr>
        </p:nvSpPr>
        <p:spPr>
          <a:xfrm>
            <a:off x="442797" y="6041361"/>
            <a:ext cx="6289532"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7" name="Google Shape;107;p14"/>
          <p:cNvSpPr txBox="1">
            <a:spLocks noGrp="1"/>
          </p:cNvSpPr>
          <p:nvPr>
            <p:ph type="sldNum" idx="12"/>
          </p:nvPr>
        </p:nvSpPr>
        <p:spPr>
          <a:xfrm>
            <a:off x="7904584" y="5915887"/>
            <a:ext cx="796616" cy="490599"/>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8"/>
        <p:cNvGrpSpPr/>
        <p:nvPr/>
      </p:nvGrpSpPr>
      <p:grpSpPr>
        <a:xfrm>
          <a:off x="0" y="0"/>
          <a:ext cx="0" cy="0"/>
          <a:chOff x="0" y="0"/>
          <a:chExt cx="0" cy="0"/>
        </a:xfrm>
      </p:grpSpPr>
      <p:sp>
        <p:nvSpPr>
          <p:cNvPr id="109" name="Google Shape;109;p15"/>
          <p:cNvSpPr/>
          <p:nvPr/>
        </p:nvSpPr>
        <p:spPr>
          <a:xfrm>
            <a:off x="5752238" y="446089"/>
            <a:ext cx="3391762" cy="5414962"/>
          </a:xfrm>
          <a:custGeom>
            <a:avLst/>
            <a:gdLst/>
            <a:ahLst/>
            <a:cxnLst/>
            <a:rect l="l" t="t" r="r" b="b"/>
            <a:pathLst>
              <a:path w="2879" h="4320" extrusionOk="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10" name="Google Shape;110;p15"/>
          <p:cNvSpPr/>
          <p:nvPr/>
        </p:nvSpPr>
        <p:spPr>
          <a:xfrm>
            <a:off x="5233988" y="0"/>
            <a:ext cx="3910012" cy="586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txBox="1">
            <a:spLocks noGrp="1"/>
          </p:cNvSpPr>
          <p:nvPr>
            <p:ph type="title"/>
          </p:nvPr>
        </p:nvSpPr>
        <p:spPr>
          <a:xfrm rot="5400000">
            <a:off x="4421156" y="2302670"/>
            <a:ext cx="5134798" cy="17018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12" name="Google Shape;112;p15"/>
          <p:cNvSpPr txBox="1">
            <a:spLocks noGrp="1"/>
          </p:cNvSpPr>
          <p:nvPr>
            <p:ph type="body" idx="1"/>
          </p:nvPr>
        </p:nvSpPr>
        <p:spPr>
          <a:xfrm rot="5400000">
            <a:off x="571069" y="679882"/>
            <a:ext cx="5414962" cy="4947376"/>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marR="0" lvl="0" indent="-342900" algn="l" rtl="0">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13" name="Google Shape;113;p15"/>
          <p:cNvSpPr txBox="1">
            <a:spLocks noGrp="1"/>
          </p:cNvSpPr>
          <p:nvPr>
            <p:ph type="dt" idx="10"/>
          </p:nvPr>
        </p:nvSpPr>
        <p:spPr>
          <a:xfrm>
            <a:off x="6911422" y="6041361"/>
            <a:ext cx="993161"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4" name="Google Shape;114;p15"/>
          <p:cNvSpPr txBox="1">
            <a:spLocks noGrp="1"/>
          </p:cNvSpPr>
          <p:nvPr>
            <p:ph type="ftr" idx="11"/>
          </p:nvPr>
        </p:nvSpPr>
        <p:spPr>
          <a:xfrm>
            <a:off x="442797" y="6041361"/>
            <a:ext cx="6289532"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5" name="Google Shape;115;p15"/>
          <p:cNvSpPr txBox="1">
            <a:spLocks noGrp="1"/>
          </p:cNvSpPr>
          <p:nvPr>
            <p:ph type="sldNum" idx="12"/>
          </p:nvPr>
        </p:nvSpPr>
        <p:spPr>
          <a:xfrm>
            <a:off x="7904584" y="5915887"/>
            <a:ext cx="796616" cy="490599"/>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3"/>
          <p:cNvSpPr/>
          <p:nvPr/>
        </p:nvSpPr>
        <p:spPr>
          <a:xfrm>
            <a:off x="0" y="0"/>
            <a:ext cx="9144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24" name="Google Shape;24;p3"/>
          <p:cNvSpPr txBox="1">
            <a:spLocks noGrp="1"/>
          </p:cNvSpPr>
          <p:nvPr>
            <p:ph type="title"/>
          </p:nvPr>
        </p:nvSpPr>
        <p:spPr>
          <a:xfrm>
            <a:off x="809997" y="447188"/>
            <a:ext cx="7524003"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25" name="Google Shape;25;p3"/>
          <p:cNvSpPr txBox="1">
            <a:spLocks noGrp="1"/>
          </p:cNvSpPr>
          <p:nvPr>
            <p:ph type="body" idx="1"/>
          </p:nvPr>
        </p:nvSpPr>
        <p:spPr>
          <a:xfrm>
            <a:off x="809997" y="2222287"/>
            <a:ext cx="7524003" cy="363651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marR="0" lvl="0" indent="-342900" algn="l" rtl="0">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26" name="Google Shape;26;p3"/>
          <p:cNvSpPr txBox="1">
            <a:spLocks noGrp="1"/>
          </p:cNvSpPr>
          <p:nvPr>
            <p:ph type="dt" idx="10"/>
          </p:nvPr>
        </p:nvSpPr>
        <p:spPr>
          <a:xfrm>
            <a:off x="6911422" y="6041361"/>
            <a:ext cx="993161"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7" name="Google Shape;27;p3"/>
          <p:cNvSpPr txBox="1">
            <a:spLocks noGrp="1"/>
          </p:cNvSpPr>
          <p:nvPr>
            <p:ph type="ftr" idx="11"/>
          </p:nvPr>
        </p:nvSpPr>
        <p:spPr>
          <a:xfrm>
            <a:off x="442797" y="6041361"/>
            <a:ext cx="6289532"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8" name="Google Shape;28;p3"/>
          <p:cNvSpPr txBox="1">
            <a:spLocks noGrp="1"/>
          </p:cNvSpPr>
          <p:nvPr>
            <p:ph type="sldNum" idx="12"/>
          </p:nvPr>
        </p:nvSpPr>
        <p:spPr>
          <a:xfrm>
            <a:off x="7904584" y="5915887"/>
            <a:ext cx="796616" cy="490599"/>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5"/>
          <p:cNvSpPr/>
          <p:nvPr/>
        </p:nvSpPr>
        <p:spPr>
          <a:xfrm>
            <a:off x="0" y="0"/>
            <a:ext cx="9144000" cy="5203825"/>
          </a:xfrm>
          <a:custGeom>
            <a:avLst/>
            <a:gdLst/>
            <a:ahLst/>
            <a:cxnLst/>
            <a:rect l="l" t="t" r="r" b="b"/>
            <a:pathLst>
              <a:path w="5760" h="3278" extrusionOk="0">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39" name="Google Shape;39;p5"/>
          <p:cNvSpPr txBox="1">
            <a:spLocks noGrp="1"/>
          </p:cNvSpPr>
          <p:nvPr>
            <p:ph type="title"/>
          </p:nvPr>
        </p:nvSpPr>
        <p:spPr>
          <a:xfrm>
            <a:off x="804863" y="2951396"/>
            <a:ext cx="7526337" cy="14688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r" rtl="0">
              <a:spcBef>
                <a:spcPts val="0"/>
              </a:spcBef>
              <a:spcAft>
                <a:spcPts val="0"/>
              </a:spcAft>
              <a:buClr>
                <a:srgbClr val="FEFEFE"/>
              </a:buClr>
              <a:buSzPts val="4800"/>
              <a:buFont typeface="Century Gothic"/>
              <a:buNone/>
              <a:defRPr sz="4800" b="1"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40" name="Google Shape;40;p5"/>
          <p:cNvSpPr txBox="1">
            <a:spLocks noGrp="1"/>
          </p:cNvSpPr>
          <p:nvPr>
            <p:ph type="body" idx="1"/>
          </p:nvPr>
        </p:nvSpPr>
        <p:spPr>
          <a:xfrm>
            <a:off x="804863" y="5281200"/>
            <a:ext cx="7526337" cy="43395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marR="0" lvl="0" indent="-228600" algn="r" rtl="0">
              <a:spcBef>
                <a:spcPts val="360"/>
              </a:spcBef>
              <a:spcAft>
                <a:spcPts val="0"/>
              </a:spcAft>
              <a:buClr>
                <a:schemeClr val="accent1"/>
              </a:buClr>
              <a:buSzPts val="1800"/>
              <a:buFont typeface="Noto Sans Symbols"/>
              <a:buNone/>
              <a:defRPr sz="1800" b="0" i="0" u="none" strike="noStrike" cap="none">
                <a:solidFill>
                  <a:schemeClr val="lt1"/>
                </a:solidFill>
                <a:latin typeface="Century Gothic"/>
                <a:ea typeface="Century Gothic"/>
                <a:cs typeface="Century Gothic"/>
                <a:sym typeface="Century Gothic"/>
              </a:defRPr>
            </a:lvl1pPr>
            <a:lvl2pPr marL="914400" marR="0" lvl="1" indent="-228600" algn="l" rtl="0">
              <a:spcBef>
                <a:spcPts val="600"/>
              </a:spcBef>
              <a:spcAft>
                <a:spcPts val="0"/>
              </a:spcAft>
              <a:buClr>
                <a:schemeClr val="accent1"/>
              </a:buClr>
              <a:buSzPts val="180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spcBef>
                <a:spcPts val="600"/>
              </a:spcBef>
              <a:spcAft>
                <a:spcPts val="0"/>
              </a:spcAft>
              <a:buClr>
                <a:schemeClr val="accent1"/>
              </a:buClr>
              <a:buSzPts val="160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spcBef>
                <a:spcPts val="60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spcBef>
                <a:spcPts val="600"/>
              </a:spcBef>
              <a:spcAft>
                <a:spcPts val="60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41" name="Google Shape;41;p5"/>
          <p:cNvSpPr txBox="1">
            <a:spLocks noGrp="1"/>
          </p:cNvSpPr>
          <p:nvPr>
            <p:ph type="dt" idx="10"/>
          </p:nvPr>
        </p:nvSpPr>
        <p:spPr>
          <a:xfrm>
            <a:off x="6911422" y="6041361"/>
            <a:ext cx="993161"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42" name="Google Shape;42;p5"/>
          <p:cNvSpPr txBox="1">
            <a:spLocks noGrp="1"/>
          </p:cNvSpPr>
          <p:nvPr>
            <p:ph type="ftr" idx="11"/>
          </p:nvPr>
        </p:nvSpPr>
        <p:spPr>
          <a:xfrm>
            <a:off x="442797" y="6041361"/>
            <a:ext cx="6289532"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43" name="Google Shape;43;p5"/>
          <p:cNvSpPr txBox="1">
            <a:spLocks noGrp="1"/>
          </p:cNvSpPr>
          <p:nvPr>
            <p:ph type="sldNum" idx="12"/>
          </p:nvPr>
        </p:nvSpPr>
        <p:spPr>
          <a:xfrm>
            <a:off x="7904584" y="5915887"/>
            <a:ext cx="796616" cy="490599"/>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
          <p:cNvSpPr/>
          <p:nvPr/>
        </p:nvSpPr>
        <p:spPr>
          <a:xfrm>
            <a:off x="0" y="0"/>
            <a:ext cx="9144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46" name="Google Shape;46;p6"/>
          <p:cNvSpPr txBox="1">
            <a:spLocks noGrp="1"/>
          </p:cNvSpPr>
          <p:nvPr>
            <p:ph type="title"/>
          </p:nvPr>
        </p:nvSpPr>
        <p:spPr>
          <a:xfrm>
            <a:off x="809997" y="447188"/>
            <a:ext cx="7524003"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47" name="Google Shape;47;p6"/>
          <p:cNvSpPr txBox="1">
            <a:spLocks noGrp="1"/>
          </p:cNvSpPr>
          <p:nvPr>
            <p:ph type="body" idx="1"/>
          </p:nvPr>
        </p:nvSpPr>
        <p:spPr>
          <a:xfrm>
            <a:off x="809996" y="2174875"/>
            <a:ext cx="3670723" cy="576262"/>
          </a:xfrm>
          <a:prstGeom prst="rect">
            <a:avLst/>
          </a:prstGeom>
          <a:noFill/>
          <a:ln>
            <a:noFill/>
          </a:ln>
          <a:effectLst>
            <a:outerShdw blurRad="50800">
              <a:srgbClr val="000000">
                <a:alpha val="40000"/>
              </a:srgbClr>
            </a:outerShdw>
          </a:effectLst>
        </p:spPr>
        <p:txBody>
          <a:bodyPr spcFirstLastPara="1" wrap="square" lIns="91425" tIns="45700" rIns="91425" bIns="45700" anchor="b" anchorCtr="0">
            <a:noAutofit/>
          </a:bodyPr>
          <a:lstStyle>
            <a:lvl1pPr marL="457200" marR="0" lvl="0" indent="-228600" algn="ctr" rtl="0">
              <a:spcBef>
                <a:spcPts val="400"/>
              </a:spcBef>
              <a:spcAft>
                <a:spcPts val="0"/>
              </a:spcAft>
              <a:buClr>
                <a:schemeClr val="accent1"/>
              </a:buClr>
              <a:buSzPts val="2000"/>
              <a:buFont typeface="Noto Sans Symbols"/>
              <a:buNone/>
              <a:defRPr sz="2000" b="0" i="0" u="none" strike="noStrike" cap="none">
                <a:solidFill>
                  <a:schemeClr val="lt1"/>
                </a:solidFill>
                <a:latin typeface="Century Gothic"/>
                <a:ea typeface="Century Gothic"/>
                <a:cs typeface="Century Gothic"/>
                <a:sym typeface="Century Gothic"/>
              </a:defRPr>
            </a:lvl1pPr>
            <a:lvl2pPr marL="914400" marR="0" lvl="1" indent="-228600" algn="l" rtl="0">
              <a:spcBef>
                <a:spcPts val="600"/>
              </a:spcBef>
              <a:spcAft>
                <a:spcPts val="0"/>
              </a:spcAft>
              <a:buClr>
                <a:schemeClr val="accent1"/>
              </a:buClr>
              <a:buSzPts val="2000"/>
              <a:buFont typeface="Noto Sans Symbols"/>
              <a:buNone/>
              <a:defRPr sz="2000" b="1" i="0" u="none" strike="noStrike" cap="none">
                <a:solidFill>
                  <a:schemeClr val="lt1"/>
                </a:solidFill>
                <a:latin typeface="Century Gothic"/>
                <a:ea typeface="Century Gothic"/>
                <a:cs typeface="Century Gothic"/>
                <a:sym typeface="Century Gothic"/>
              </a:defRPr>
            </a:lvl2pPr>
            <a:lvl3pPr marL="1371600" marR="0" lvl="2" indent="-228600" algn="l" rtl="0">
              <a:spcBef>
                <a:spcPts val="600"/>
              </a:spcBef>
              <a:spcAft>
                <a:spcPts val="0"/>
              </a:spcAft>
              <a:buClr>
                <a:schemeClr val="accent1"/>
              </a:buClr>
              <a:buSzPts val="1800"/>
              <a:buFont typeface="Noto Sans Symbols"/>
              <a:buNone/>
              <a:defRPr sz="1800" b="1" i="0" u="none" strike="noStrike" cap="none">
                <a:solidFill>
                  <a:schemeClr val="lt1"/>
                </a:solidFill>
                <a:latin typeface="Century Gothic"/>
                <a:ea typeface="Century Gothic"/>
                <a:cs typeface="Century Gothic"/>
                <a:sym typeface="Century Gothic"/>
              </a:defRPr>
            </a:lvl3pPr>
            <a:lvl4pPr marL="1828800" marR="0" lvl="3" indent="-228600" algn="l" rtl="0">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4pPr>
            <a:lvl5pPr marL="2286000" marR="0" lvl="4" indent="-228600" algn="l" rtl="0">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5pPr>
            <a:lvl6pPr marL="2743200" marR="0" lvl="5" indent="-228600" algn="l" rtl="0">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6pPr>
            <a:lvl7pPr marL="3200400" marR="0" lvl="6" indent="-228600" algn="l" rtl="0">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7pPr>
            <a:lvl8pPr marL="3657600" marR="0" lvl="7" indent="-228600" algn="l" rtl="0">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8pPr>
            <a:lvl9pPr marL="4114800" marR="0" lvl="8" indent="-228600" algn="l" rtl="0">
              <a:spcBef>
                <a:spcPts val="600"/>
              </a:spcBef>
              <a:spcAft>
                <a:spcPts val="60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48" name="Google Shape;48;p6"/>
          <p:cNvSpPr txBox="1">
            <a:spLocks noGrp="1"/>
          </p:cNvSpPr>
          <p:nvPr>
            <p:ph type="body" idx="2"/>
          </p:nvPr>
        </p:nvSpPr>
        <p:spPr>
          <a:xfrm>
            <a:off x="809996" y="2751137"/>
            <a:ext cx="3687391" cy="3109913"/>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marR="0" lvl="0" indent="-342900" algn="l" rtl="0">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49" name="Google Shape;49;p6"/>
          <p:cNvSpPr txBox="1">
            <a:spLocks noGrp="1"/>
          </p:cNvSpPr>
          <p:nvPr>
            <p:ph type="body" idx="3"/>
          </p:nvPr>
        </p:nvSpPr>
        <p:spPr>
          <a:xfrm>
            <a:off x="4663280" y="2174875"/>
            <a:ext cx="3670720" cy="576262"/>
          </a:xfrm>
          <a:prstGeom prst="rect">
            <a:avLst/>
          </a:prstGeom>
          <a:noFill/>
          <a:ln>
            <a:noFill/>
          </a:ln>
          <a:effectLst>
            <a:outerShdw blurRad="50800">
              <a:srgbClr val="000000">
                <a:alpha val="40000"/>
              </a:srgbClr>
            </a:outerShdw>
          </a:effectLst>
        </p:spPr>
        <p:txBody>
          <a:bodyPr spcFirstLastPara="1" wrap="square" lIns="91425" tIns="45700" rIns="91425" bIns="45700" anchor="b" anchorCtr="0">
            <a:noAutofit/>
          </a:bodyPr>
          <a:lstStyle>
            <a:lvl1pPr marL="457200" marR="0" lvl="0" indent="-228600" algn="ctr" rtl="0">
              <a:spcBef>
                <a:spcPts val="400"/>
              </a:spcBef>
              <a:spcAft>
                <a:spcPts val="0"/>
              </a:spcAft>
              <a:buClr>
                <a:schemeClr val="accent1"/>
              </a:buClr>
              <a:buSzPts val="2000"/>
              <a:buFont typeface="Noto Sans Symbols"/>
              <a:buNone/>
              <a:defRPr sz="2000" b="0" i="0" u="none" strike="noStrike" cap="none">
                <a:solidFill>
                  <a:schemeClr val="lt1"/>
                </a:solidFill>
                <a:latin typeface="Century Gothic"/>
                <a:ea typeface="Century Gothic"/>
                <a:cs typeface="Century Gothic"/>
                <a:sym typeface="Century Gothic"/>
              </a:defRPr>
            </a:lvl1pPr>
            <a:lvl2pPr marL="914400" marR="0" lvl="1" indent="-228600" algn="l" rtl="0">
              <a:spcBef>
                <a:spcPts val="600"/>
              </a:spcBef>
              <a:spcAft>
                <a:spcPts val="0"/>
              </a:spcAft>
              <a:buClr>
                <a:schemeClr val="accent1"/>
              </a:buClr>
              <a:buSzPts val="2000"/>
              <a:buFont typeface="Noto Sans Symbols"/>
              <a:buNone/>
              <a:defRPr sz="2000" b="1" i="0" u="none" strike="noStrike" cap="none">
                <a:solidFill>
                  <a:schemeClr val="lt1"/>
                </a:solidFill>
                <a:latin typeface="Century Gothic"/>
                <a:ea typeface="Century Gothic"/>
                <a:cs typeface="Century Gothic"/>
                <a:sym typeface="Century Gothic"/>
              </a:defRPr>
            </a:lvl2pPr>
            <a:lvl3pPr marL="1371600" marR="0" lvl="2" indent="-228600" algn="l" rtl="0">
              <a:spcBef>
                <a:spcPts val="600"/>
              </a:spcBef>
              <a:spcAft>
                <a:spcPts val="0"/>
              </a:spcAft>
              <a:buClr>
                <a:schemeClr val="accent1"/>
              </a:buClr>
              <a:buSzPts val="1800"/>
              <a:buFont typeface="Noto Sans Symbols"/>
              <a:buNone/>
              <a:defRPr sz="1800" b="1" i="0" u="none" strike="noStrike" cap="none">
                <a:solidFill>
                  <a:schemeClr val="lt1"/>
                </a:solidFill>
                <a:latin typeface="Century Gothic"/>
                <a:ea typeface="Century Gothic"/>
                <a:cs typeface="Century Gothic"/>
                <a:sym typeface="Century Gothic"/>
              </a:defRPr>
            </a:lvl3pPr>
            <a:lvl4pPr marL="1828800" marR="0" lvl="3" indent="-228600" algn="l" rtl="0">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4pPr>
            <a:lvl5pPr marL="2286000" marR="0" lvl="4" indent="-228600" algn="l" rtl="0">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5pPr>
            <a:lvl6pPr marL="2743200" marR="0" lvl="5" indent="-228600" algn="l" rtl="0">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6pPr>
            <a:lvl7pPr marL="3200400" marR="0" lvl="6" indent="-228600" algn="l" rtl="0">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7pPr>
            <a:lvl8pPr marL="3657600" marR="0" lvl="7" indent="-228600" algn="l" rtl="0">
              <a:spcBef>
                <a:spcPts val="600"/>
              </a:spcBef>
              <a:spcAft>
                <a:spcPts val="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8pPr>
            <a:lvl9pPr marL="4114800" marR="0" lvl="8" indent="-228600" algn="l" rtl="0">
              <a:spcBef>
                <a:spcPts val="600"/>
              </a:spcBef>
              <a:spcAft>
                <a:spcPts val="600"/>
              </a:spcAft>
              <a:buClr>
                <a:schemeClr val="accent1"/>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50" name="Google Shape;50;p6"/>
          <p:cNvSpPr txBox="1">
            <a:spLocks noGrp="1"/>
          </p:cNvSpPr>
          <p:nvPr>
            <p:ph type="body" idx="4"/>
          </p:nvPr>
        </p:nvSpPr>
        <p:spPr>
          <a:xfrm>
            <a:off x="4663280" y="2751137"/>
            <a:ext cx="3670720" cy="3109913"/>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marR="0" lvl="0" indent="-342900" algn="l" rtl="0">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51" name="Google Shape;51;p6"/>
          <p:cNvSpPr txBox="1">
            <a:spLocks noGrp="1"/>
          </p:cNvSpPr>
          <p:nvPr>
            <p:ph type="dt" idx="10"/>
          </p:nvPr>
        </p:nvSpPr>
        <p:spPr>
          <a:xfrm>
            <a:off x="6911422" y="6041361"/>
            <a:ext cx="993161"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2" name="Google Shape;52;p6"/>
          <p:cNvSpPr txBox="1">
            <a:spLocks noGrp="1"/>
          </p:cNvSpPr>
          <p:nvPr>
            <p:ph type="ftr" idx="11"/>
          </p:nvPr>
        </p:nvSpPr>
        <p:spPr>
          <a:xfrm>
            <a:off x="442797" y="6041361"/>
            <a:ext cx="6289532"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3" name="Google Shape;53;p6"/>
          <p:cNvSpPr txBox="1">
            <a:spLocks noGrp="1"/>
          </p:cNvSpPr>
          <p:nvPr>
            <p:ph type="sldNum" idx="12"/>
          </p:nvPr>
        </p:nvSpPr>
        <p:spPr>
          <a:xfrm>
            <a:off x="7904584" y="5915887"/>
            <a:ext cx="796616" cy="490599"/>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7"/>
          <p:cNvSpPr/>
          <p:nvPr/>
        </p:nvSpPr>
        <p:spPr>
          <a:xfrm>
            <a:off x="0" y="0"/>
            <a:ext cx="9144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56" name="Google Shape;56;p7"/>
          <p:cNvSpPr txBox="1">
            <a:spLocks noGrp="1"/>
          </p:cNvSpPr>
          <p:nvPr>
            <p:ph type="title"/>
          </p:nvPr>
        </p:nvSpPr>
        <p:spPr>
          <a:xfrm>
            <a:off x="809997" y="447188"/>
            <a:ext cx="7524003"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57" name="Google Shape;57;p7"/>
          <p:cNvSpPr txBox="1">
            <a:spLocks noGrp="1"/>
          </p:cNvSpPr>
          <p:nvPr>
            <p:ph type="dt" idx="10"/>
          </p:nvPr>
        </p:nvSpPr>
        <p:spPr>
          <a:xfrm>
            <a:off x="6911422" y="6041361"/>
            <a:ext cx="993161"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8" name="Google Shape;58;p7"/>
          <p:cNvSpPr txBox="1">
            <a:spLocks noGrp="1"/>
          </p:cNvSpPr>
          <p:nvPr>
            <p:ph type="ftr" idx="11"/>
          </p:nvPr>
        </p:nvSpPr>
        <p:spPr>
          <a:xfrm>
            <a:off x="442797" y="6041361"/>
            <a:ext cx="6289532"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9" name="Google Shape;59;p7"/>
          <p:cNvSpPr txBox="1">
            <a:spLocks noGrp="1"/>
          </p:cNvSpPr>
          <p:nvPr>
            <p:ph type="sldNum" idx="12"/>
          </p:nvPr>
        </p:nvSpPr>
        <p:spPr>
          <a:xfrm>
            <a:off x="7904584" y="5915887"/>
            <a:ext cx="796616" cy="490599"/>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8"/>
          <p:cNvSpPr txBox="1">
            <a:spLocks noGrp="1"/>
          </p:cNvSpPr>
          <p:nvPr>
            <p:ph type="dt" idx="10"/>
          </p:nvPr>
        </p:nvSpPr>
        <p:spPr>
          <a:xfrm>
            <a:off x="6911422" y="6041361"/>
            <a:ext cx="993161"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62" name="Google Shape;62;p8"/>
          <p:cNvSpPr txBox="1">
            <a:spLocks noGrp="1"/>
          </p:cNvSpPr>
          <p:nvPr>
            <p:ph type="ftr" idx="11"/>
          </p:nvPr>
        </p:nvSpPr>
        <p:spPr>
          <a:xfrm>
            <a:off x="442797" y="6041361"/>
            <a:ext cx="6289532"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63" name="Google Shape;63;p8"/>
          <p:cNvSpPr txBox="1">
            <a:spLocks noGrp="1"/>
          </p:cNvSpPr>
          <p:nvPr>
            <p:ph type="sldNum" idx="12"/>
          </p:nvPr>
        </p:nvSpPr>
        <p:spPr>
          <a:xfrm>
            <a:off x="7904584" y="5915887"/>
            <a:ext cx="796616" cy="490599"/>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9"/>
          <p:cNvSpPr/>
          <p:nvPr/>
        </p:nvSpPr>
        <p:spPr>
          <a:xfrm>
            <a:off x="804863" y="446086"/>
            <a:ext cx="2660650" cy="1814651"/>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66" name="Google Shape;66;p9"/>
          <p:cNvSpPr txBox="1">
            <a:spLocks noGrp="1"/>
          </p:cNvSpPr>
          <p:nvPr>
            <p:ph type="title"/>
          </p:nvPr>
        </p:nvSpPr>
        <p:spPr>
          <a:xfrm>
            <a:off x="804863" y="446088"/>
            <a:ext cx="2660650" cy="1618396"/>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spcBef>
                <a:spcPts val="0"/>
              </a:spcBef>
              <a:spcAft>
                <a:spcPts val="0"/>
              </a:spcAft>
              <a:buClr>
                <a:srgbClr val="FEFEFE"/>
              </a:buClr>
              <a:buSzPts val="2000"/>
              <a:buFont typeface="Century Gothic"/>
              <a:buNone/>
              <a:defRPr sz="2000" b="1"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67" name="Google Shape;67;p9"/>
          <p:cNvSpPr txBox="1">
            <a:spLocks noGrp="1"/>
          </p:cNvSpPr>
          <p:nvPr>
            <p:ph type="body" idx="1"/>
          </p:nvPr>
        </p:nvSpPr>
        <p:spPr>
          <a:xfrm>
            <a:off x="3641724" y="446087"/>
            <a:ext cx="4689475" cy="5414963"/>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marR="0" lvl="0" indent="-342900" algn="l" rtl="0">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68" name="Google Shape;68;p9"/>
          <p:cNvSpPr txBox="1">
            <a:spLocks noGrp="1"/>
          </p:cNvSpPr>
          <p:nvPr>
            <p:ph type="body" idx="2"/>
          </p:nvPr>
        </p:nvSpPr>
        <p:spPr>
          <a:xfrm>
            <a:off x="804863" y="2260737"/>
            <a:ext cx="2660650" cy="3600311"/>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marR="0" lvl="0" indent="-228600" algn="l" rtl="0">
              <a:spcBef>
                <a:spcPts val="28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spcBef>
                <a:spcPts val="60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spcBef>
                <a:spcPts val="600"/>
              </a:spcBef>
              <a:spcAft>
                <a:spcPts val="0"/>
              </a:spcAft>
              <a:buClr>
                <a:schemeClr val="accent1"/>
              </a:buClr>
              <a:buSzPts val="1000"/>
              <a:buFont typeface="Noto Sans Symbols"/>
              <a:buNone/>
              <a:defRPr sz="1000" b="0" i="0" u="none" strike="noStrike" cap="none">
                <a:solidFill>
                  <a:schemeClr val="lt1"/>
                </a:solidFill>
                <a:latin typeface="Century Gothic"/>
                <a:ea typeface="Century Gothic"/>
                <a:cs typeface="Century Gothic"/>
                <a:sym typeface="Century Gothic"/>
              </a:defRPr>
            </a:lvl3pPr>
            <a:lvl4pPr marL="1828800" marR="0" lvl="3" indent="-228600" algn="l" rtl="0">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4pPr>
            <a:lvl5pPr marL="2286000" marR="0" lvl="4" indent="-228600" algn="l" rtl="0">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5pPr>
            <a:lvl6pPr marL="2743200" marR="0" lvl="5" indent="-228600" algn="l" rtl="0">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6pPr>
            <a:lvl7pPr marL="3200400" marR="0" lvl="6" indent="-228600" algn="l" rtl="0">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7pPr>
            <a:lvl8pPr marL="3657600" marR="0" lvl="7" indent="-228600" algn="l" rtl="0">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8pPr>
            <a:lvl9pPr marL="4114800" marR="0" lvl="8" indent="-228600" algn="l" rtl="0">
              <a:spcBef>
                <a:spcPts val="600"/>
              </a:spcBef>
              <a:spcAft>
                <a:spcPts val="60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69" name="Google Shape;69;p9"/>
          <p:cNvSpPr txBox="1">
            <a:spLocks noGrp="1"/>
          </p:cNvSpPr>
          <p:nvPr>
            <p:ph type="dt" idx="10"/>
          </p:nvPr>
        </p:nvSpPr>
        <p:spPr>
          <a:xfrm>
            <a:off x="6911422" y="6041361"/>
            <a:ext cx="993161"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70" name="Google Shape;70;p9"/>
          <p:cNvSpPr txBox="1">
            <a:spLocks noGrp="1"/>
          </p:cNvSpPr>
          <p:nvPr>
            <p:ph type="ftr" idx="11"/>
          </p:nvPr>
        </p:nvSpPr>
        <p:spPr>
          <a:xfrm>
            <a:off x="442797" y="6041361"/>
            <a:ext cx="6289532"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71" name="Google Shape;71;p9"/>
          <p:cNvSpPr txBox="1">
            <a:spLocks noGrp="1"/>
          </p:cNvSpPr>
          <p:nvPr>
            <p:ph type="sldNum" idx="12"/>
          </p:nvPr>
        </p:nvSpPr>
        <p:spPr>
          <a:xfrm>
            <a:off x="7904584" y="5915887"/>
            <a:ext cx="796616" cy="490599"/>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809996" y="727521"/>
            <a:ext cx="3501548" cy="1617163"/>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spcBef>
                <a:spcPts val="0"/>
              </a:spcBef>
              <a:spcAft>
                <a:spcPts val="0"/>
              </a:spcAft>
              <a:buClr>
                <a:srgbClr val="FEFEFE"/>
              </a:buClr>
              <a:buSzPts val="2400"/>
              <a:buFont typeface="Century Gothic"/>
              <a:buNone/>
              <a:defRPr sz="2400" b="0"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74" name="Google Shape;74;p10"/>
          <p:cNvSpPr>
            <a:spLocks noGrp="1"/>
          </p:cNvSpPr>
          <p:nvPr>
            <p:ph type="pic" idx="2"/>
          </p:nvPr>
        </p:nvSpPr>
        <p:spPr>
          <a:xfrm>
            <a:off x="4573588" y="0"/>
            <a:ext cx="4570412" cy="68580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lvl1pPr marR="0" lvl="0" algn="ctr" rtl="0">
              <a:spcBef>
                <a:spcPts val="28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1pPr>
            <a:lvl2pPr marR="0" lvl="1" algn="l" rtl="0">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R="0" lvl="2" algn="l" rtl="0">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R="0" lvl="3"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R="0" lvl="4"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R="0" lvl="5"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R="0" lvl="6"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R="0" lvl="7"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R="0" lvl="8" algn="l" rtl="0">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75" name="Google Shape;75;p10"/>
          <p:cNvSpPr txBox="1">
            <a:spLocks noGrp="1"/>
          </p:cNvSpPr>
          <p:nvPr>
            <p:ph type="body" idx="1"/>
          </p:nvPr>
        </p:nvSpPr>
        <p:spPr>
          <a:xfrm>
            <a:off x="809996" y="2344684"/>
            <a:ext cx="3501548" cy="351636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marR="0" lvl="0" indent="-228600" algn="l" rtl="0">
              <a:spcBef>
                <a:spcPts val="24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1pPr>
            <a:lvl2pPr marL="914400" marR="0" lvl="1" indent="-228600" algn="l" rtl="0">
              <a:spcBef>
                <a:spcPts val="60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spcBef>
                <a:spcPts val="600"/>
              </a:spcBef>
              <a:spcAft>
                <a:spcPts val="0"/>
              </a:spcAft>
              <a:buClr>
                <a:schemeClr val="accent1"/>
              </a:buClr>
              <a:buSzPts val="1000"/>
              <a:buFont typeface="Noto Sans Symbols"/>
              <a:buNone/>
              <a:defRPr sz="1000" b="0" i="0" u="none" strike="noStrike" cap="none">
                <a:solidFill>
                  <a:schemeClr val="lt1"/>
                </a:solidFill>
                <a:latin typeface="Century Gothic"/>
                <a:ea typeface="Century Gothic"/>
                <a:cs typeface="Century Gothic"/>
                <a:sym typeface="Century Gothic"/>
              </a:defRPr>
            </a:lvl3pPr>
            <a:lvl4pPr marL="1828800" marR="0" lvl="3" indent="-228600" algn="l" rtl="0">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4pPr>
            <a:lvl5pPr marL="2286000" marR="0" lvl="4" indent="-228600" algn="l" rtl="0">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5pPr>
            <a:lvl6pPr marL="2743200" marR="0" lvl="5" indent="-228600" algn="l" rtl="0">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6pPr>
            <a:lvl7pPr marL="3200400" marR="0" lvl="6" indent="-228600" algn="l" rtl="0">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7pPr>
            <a:lvl8pPr marL="3657600" marR="0" lvl="7" indent="-228600" algn="l" rtl="0">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8pPr>
            <a:lvl9pPr marL="4114800" marR="0" lvl="8" indent="-228600" algn="l" rtl="0">
              <a:spcBef>
                <a:spcPts val="600"/>
              </a:spcBef>
              <a:spcAft>
                <a:spcPts val="60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76" name="Google Shape;76;p10"/>
          <p:cNvSpPr txBox="1">
            <a:spLocks noGrp="1"/>
          </p:cNvSpPr>
          <p:nvPr>
            <p:ph type="dt" idx="10"/>
          </p:nvPr>
        </p:nvSpPr>
        <p:spPr>
          <a:xfrm>
            <a:off x="2914357" y="6041361"/>
            <a:ext cx="732659"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77" name="Google Shape;77;p10"/>
          <p:cNvSpPr txBox="1">
            <a:spLocks noGrp="1"/>
          </p:cNvSpPr>
          <p:nvPr>
            <p:ph type="ftr" idx="11"/>
          </p:nvPr>
        </p:nvSpPr>
        <p:spPr>
          <a:xfrm>
            <a:off x="442797" y="6041361"/>
            <a:ext cx="2471560"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78" name="Google Shape;78;p10"/>
          <p:cNvSpPr txBox="1">
            <a:spLocks noGrp="1"/>
          </p:cNvSpPr>
          <p:nvPr>
            <p:ph type="sldNum" idx="12"/>
          </p:nvPr>
        </p:nvSpPr>
        <p:spPr>
          <a:xfrm>
            <a:off x="3647017" y="5915887"/>
            <a:ext cx="796616" cy="490599"/>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9"/>
        <p:cNvGrpSpPr/>
        <p:nvPr/>
      </p:nvGrpSpPr>
      <p:grpSpPr>
        <a:xfrm>
          <a:off x="0" y="0"/>
          <a:ext cx="0" cy="0"/>
          <a:chOff x="0" y="0"/>
          <a:chExt cx="0" cy="0"/>
        </a:xfrm>
      </p:grpSpPr>
      <p:sp>
        <p:nvSpPr>
          <p:cNvPr id="80" name="Google Shape;80;p11"/>
          <p:cNvSpPr txBox="1">
            <a:spLocks noGrp="1"/>
          </p:cNvSpPr>
          <p:nvPr>
            <p:ph type="title"/>
          </p:nvPr>
        </p:nvSpPr>
        <p:spPr>
          <a:xfrm>
            <a:off x="804863" y="4800600"/>
            <a:ext cx="7526337" cy="566738"/>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spcBef>
                <a:spcPts val="0"/>
              </a:spcBef>
              <a:spcAft>
                <a:spcPts val="0"/>
              </a:spcAft>
              <a:buClr>
                <a:srgbClr val="FEFEFE"/>
              </a:buClr>
              <a:buSzPts val="2400"/>
              <a:buFont typeface="Century Gothic"/>
              <a:buNone/>
              <a:defRPr sz="2400" b="0"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81" name="Google Shape;81;p11"/>
          <p:cNvSpPr>
            <a:spLocks noGrp="1"/>
          </p:cNvSpPr>
          <p:nvPr>
            <p:ph type="pic" idx="2"/>
          </p:nvPr>
        </p:nvSpPr>
        <p:spPr>
          <a:xfrm>
            <a:off x="0" y="0"/>
            <a:ext cx="9144000" cy="4800600"/>
          </a:xfrm>
          <a:prstGeom prst="rect">
            <a:avLst/>
          </a:prstGeom>
          <a:noFill/>
          <a:ln w="9525" cap="rnd" cmpd="sng">
            <a:solidFill>
              <a:schemeClr val="lt2"/>
            </a:solidFill>
            <a:prstDash val="solid"/>
            <a:round/>
            <a:headEnd type="none" w="sm" len="sm"/>
            <a:tailEnd type="none" w="sm" len="sm"/>
          </a:ln>
          <a:effectLst>
            <a:outerShdw blurRad="50800">
              <a:srgbClr val="000000">
                <a:alpha val="40000"/>
              </a:srgbClr>
            </a:outerShdw>
          </a:effectLst>
        </p:spPr>
        <p:txBody>
          <a:bodyPr spcFirstLastPara="1" wrap="square" lIns="91425" tIns="45700" rIns="91425" bIns="45700" anchor="t" anchorCtr="0">
            <a:noAutofit/>
          </a:bodyPr>
          <a:lstStyle>
            <a:lvl1pPr marR="0" lvl="0" algn="ctr" rtl="0">
              <a:spcBef>
                <a:spcPts val="320"/>
              </a:spcBef>
              <a:spcAft>
                <a:spcPts val="0"/>
              </a:spcAft>
              <a:buClr>
                <a:schemeClr val="accent1"/>
              </a:buClr>
              <a:buSzPts val="160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R="0" lvl="2" algn="l" rtl="0">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R="0" lvl="3"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R="0" lvl="4"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R="0" lvl="5"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R="0" lvl="6"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R="0" lvl="7"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R="0" lvl="8" algn="l" rtl="0">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82" name="Google Shape;82;p11"/>
          <p:cNvSpPr txBox="1">
            <a:spLocks noGrp="1"/>
          </p:cNvSpPr>
          <p:nvPr>
            <p:ph type="body" idx="1"/>
          </p:nvPr>
        </p:nvSpPr>
        <p:spPr>
          <a:xfrm>
            <a:off x="804863" y="5367338"/>
            <a:ext cx="7526337" cy="493712"/>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marR="0" lvl="0" indent="-228600" algn="l" rtl="0">
              <a:spcBef>
                <a:spcPts val="24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1pPr>
            <a:lvl2pPr marL="914400" marR="0" lvl="1" indent="-228600" algn="l" rtl="0">
              <a:spcBef>
                <a:spcPts val="600"/>
              </a:spcBef>
              <a:spcAft>
                <a:spcPts val="0"/>
              </a:spcAft>
              <a:buClr>
                <a:schemeClr val="accent1"/>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spcBef>
                <a:spcPts val="600"/>
              </a:spcBef>
              <a:spcAft>
                <a:spcPts val="0"/>
              </a:spcAft>
              <a:buClr>
                <a:schemeClr val="accent1"/>
              </a:buClr>
              <a:buSzPts val="1000"/>
              <a:buFont typeface="Noto Sans Symbols"/>
              <a:buNone/>
              <a:defRPr sz="1000" b="0" i="0" u="none" strike="noStrike" cap="none">
                <a:solidFill>
                  <a:schemeClr val="lt1"/>
                </a:solidFill>
                <a:latin typeface="Century Gothic"/>
                <a:ea typeface="Century Gothic"/>
                <a:cs typeface="Century Gothic"/>
                <a:sym typeface="Century Gothic"/>
              </a:defRPr>
            </a:lvl3pPr>
            <a:lvl4pPr marL="1828800" marR="0" lvl="3" indent="-228600" algn="l" rtl="0">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4pPr>
            <a:lvl5pPr marL="2286000" marR="0" lvl="4" indent="-228600" algn="l" rtl="0">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5pPr>
            <a:lvl6pPr marL="2743200" marR="0" lvl="5" indent="-228600" algn="l" rtl="0">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6pPr>
            <a:lvl7pPr marL="3200400" marR="0" lvl="6" indent="-228600" algn="l" rtl="0">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7pPr>
            <a:lvl8pPr marL="3657600" marR="0" lvl="7" indent="-228600" algn="l" rtl="0">
              <a:spcBef>
                <a:spcPts val="600"/>
              </a:spcBef>
              <a:spcAft>
                <a:spcPts val="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8pPr>
            <a:lvl9pPr marL="4114800" marR="0" lvl="8" indent="-228600" algn="l" rtl="0">
              <a:spcBef>
                <a:spcPts val="600"/>
              </a:spcBef>
              <a:spcAft>
                <a:spcPts val="600"/>
              </a:spcAft>
              <a:buClr>
                <a:schemeClr val="accent1"/>
              </a:buClr>
              <a:buSzPts val="900"/>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83" name="Google Shape;83;p11"/>
          <p:cNvSpPr txBox="1">
            <a:spLocks noGrp="1"/>
          </p:cNvSpPr>
          <p:nvPr>
            <p:ph type="dt" idx="10"/>
          </p:nvPr>
        </p:nvSpPr>
        <p:spPr>
          <a:xfrm>
            <a:off x="6911422" y="6041361"/>
            <a:ext cx="993161"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4" name="Google Shape;84;p11"/>
          <p:cNvSpPr txBox="1">
            <a:spLocks noGrp="1"/>
          </p:cNvSpPr>
          <p:nvPr>
            <p:ph type="ftr" idx="11"/>
          </p:nvPr>
        </p:nvSpPr>
        <p:spPr>
          <a:xfrm>
            <a:off x="442797" y="6041361"/>
            <a:ext cx="6289532"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5" name="Google Shape;85;p11"/>
          <p:cNvSpPr txBox="1">
            <a:spLocks noGrp="1"/>
          </p:cNvSpPr>
          <p:nvPr>
            <p:ph type="sldNum" idx="12"/>
          </p:nvPr>
        </p:nvSpPr>
        <p:spPr>
          <a:xfrm>
            <a:off x="7904584" y="5915887"/>
            <a:ext cx="796616" cy="490599"/>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09997" y="447188"/>
            <a:ext cx="7524003"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1" name="Google Shape;11;p1"/>
          <p:cNvSpPr txBox="1">
            <a:spLocks noGrp="1"/>
          </p:cNvSpPr>
          <p:nvPr>
            <p:ph type="body" idx="1"/>
          </p:nvPr>
        </p:nvSpPr>
        <p:spPr>
          <a:xfrm>
            <a:off x="809997" y="2184400"/>
            <a:ext cx="7524003" cy="3674397"/>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marR="0" lvl="0" indent="-342900" algn="l" rtl="0">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2" name="Google Shape;12;p1"/>
          <p:cNvSpPr txBox="1">
            <a:spLocks noGrp="1"/>
          </p:cNvSpPr>
          <p:nvPr>
            <p:ph type="ftr" idx="11"/>
          </p:nvPr>
        </p:nvSpPr>
        <p:spPr>
          <a:xfrm>
            <a:off x="442797" y="6041361"/>
            <a:ext cx="6289532"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 name="Google Shape;13;p1"/>
          <p:cNvSpPr txBox="1">
            <a:spLocks noGrp="1"/>
          </p:cNvSpPr>
          <p:nvPr>
            <p:ph type="dt" idx="10"/>
          </p:nvPr>
        </p:nvSpPr>
        <p:spPr>
          <a:xfrm>
            <a:off x="6911422" y="6041361"/>
            <a:ext cx="993161"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sldNum" idx="12"/>
          </p:nvPr>
        </p:nvSpPr>
        <p:spPr>
          <a:xfrm>
            <a:off x="7904584" y="5915887"/>
            <a:ext cx="796616" cy="490599"/>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2.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hyperlink" Target="http://www.writingcenter.udel.edu/" TargetMode="Externa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p:nvPr/>
        </p:nvSpPr>
        <p:spPr>
          <a:xfrm>
            <a:off x="635977" y="5971067"/>
            <a:ext cx="8305800" cy="529280"/>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None/>
            </a:pPr>
            <a:r>
              <a:rPr lang="en-US" sz="2750" dirty="0">
                <a:solidFill>
                  <a:srgbClr val="FFFF00"/>
                </a:solidFill>
                <a:latin typeface="Century Gothic"/>
                <a:ea typeface="Century Gothic"/>
                <a:cs typeface="Century Gothic"/>
                <a:sym typeface="Century Gothic"/>
              </a:rPr>
              <a:t>One university, many voices</a:t>
            </a:r>
            <a:endParaRPr sz="2625" b="0" u="none" strike="noStrike" cap="none" dirty="0">
              <a:solidFill>
                <a:srgbClr val="FFFF00"/>
              </a:solidFill>
              <a:latin typeface="Century Gothic"/>
              <a:ea typeface="Century Gothic"/>
              <a:cs typeface="Century Gothic"/>
              <a:sym typeface="Century Gothic"/>
            </a:endParaRPr>
          </a:p>
        </p:txBody>
      </p:sp>
      <p:pic>
        <p:nvPicPr>
          <p:cNvPr id="122" name="Google Shape;122;p16"/>
          <p:cNvPicPr preferRelativeResize="0"/>
          <p:nvPr/>
        </p:nvPicPr>
        <p:blipFill rotWithShape="1">
          <a:blip r:embed="rId5">
            <a:alphaModFix/>
          </a:blip>
          <a:srcRect l="-2040" r="2040"/>
          <a:stretch/>
        </p:blipFill>
        <p:spPr>
          <a:xfrm>
            <a:off x="281276" y="2539743"/>
            <a:ext cx="8411308" cy="3200400"/>
          </a:xfrm>
          <a:prstGeom prst="rect">
            <a:avLst/>
          </a:prstGeom>
          <a:noFill/>
          <a:ln>
            <a:noFill/>
          </a:ln>
        </p:spPr>
      </p:pic>
      <p:pic>
        <p:nvPicPr>
          <p:cNvPr id="123" name="Google Shape;123;p16"/>
          <p:cNvPicPr preferRelativeResize="0"/>
          <p:nvPr/>
        </p:nvPicPr>
        <p:blipFill rotWithShape="1">
          <a:blip r:embed="rId6">
            <a:alphaModFix/>
          </a:blip>
          <a:srcRect l="14145" r="11345"/>
          <a:stretch/>
        </p:blipFill>
        <p:spPr>
          <a:xfrm>
            <a:off x="281276" y="440191"/>
            <a:ext cx="4809708" cy="1540574"/>
          </a:xfrm>
          <a:prstGeom prst="rect">
            <a:avLst/>
          </a:prstGeom>
          <a:noFill/>
          <a:ln>
            <a:noFill/>
          </a:ln>
        </p:spPr>
      </p:pic>
      <p:pic>
        <p:nvPicPr>
          <p:cNvPr id="3" name="Picture 2" descr="A picture containing drawing&#10;&#10;Description automatically generated">
            <a:extLst>
              <a:ext uri="{FF2B5EF4-FFF2-40B4-BE49-F238E27FC236}">
                <a16:creationId xmlns:a16="http://schemas.microsoft.com/office/drawing/2014/main" id="{D14DA10A-2E3E-47A5-8DC1-73A4A88C4E88}"/>
              </a:ext>
            </a:extLst>
          </p:cNvPr>
          <p:cNvPicPr>
            <a:picLocks noChangeAspect="1"/>
          </p:cNvPicPr>
          <p:nvPr/>
        </p:nvPicPr>
        <p:blipFill>
          <a:blip r:embed="rId7"/>
          <a:stretch>
            <a:fillRect/>
          </a:stretch>
        </p:blipFill>
        <p:spPr>
          <a:xfrm>
            <a:off x="5811394" y="522182"/>
            <a:ext cx="3199611" cy="1711131"/>
          </a:xfrm>
          <a:prstGeom prst="rect">
            <a:avLst/>
          </a:prstGeom>
        </p:spPr>
      </p:pic>
      <p:sp>
        <p:nvSpPr>
          <p:cNvPr id="5" name="Rectangle 4">
            <a:extLst>
              <a:ext uri="{FF2B5EF4-FFF2-40B4-BE49-F238E27FC236}">
                <a16:creationId xmlns:a16="http://schemas.microsoft.com/office/drawing/2014/main" id="{2978BCFA-104F-49AC-9350-76810594C636}"/>
              </a:ext>
            </a:extLst>
          </p:cNvPr>
          <p:cNvSpPr/>
          <p:nvPr/>
        </p:nvSpPr>
        <p:spPr>
          <a:xfrm>
            <a:off x="4987243" y="843850"/>
            <a:ext cx="589780" cy="1200329"/>
          </a:xfrm>
          <a:prstGeom prst="rect">
            <a:avLst/>
          </a:prstGeom>
        </p:spPr>
        <p:txBody>
          <a:bodyPr wrap="square">
            <a:spAutoFit/>
          </a:bodyPr>
          <a:lstStyle/>
          <a:p>
            <a:r>
              <a:rPr lang="en-US" sz="7200" dirty="0">
                <a:solidFill>
                  <a:schemeClr val="bg1"/>
                </a:solidFill>
              </a:rPr>
              <a:t>&amp;</a:t>
            </a:r>
            <a:endParaRPr lang="en-US" sz="7200" dirty="0"/>
          </a:p>
        </p:txBody>
      </p:sp>
      <p:pic>
        <p:nvPicPr>
          <p:cNvPr id="9" name="Audio 8">
            <a:hlinkClick r:id="" action="ppaction://media"/>
            <a:extLst>
              <a:ext uri="{FF2B5EF4-FFF2-40B4-BE49-F238E27FC236}">
                <a16:creationId xmlns:a16="http://schemas.microsoft.com/office/drawing/2014/main" id="{E7153B7D-0EBB-4DB3-AE67-AA489086D1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266"/>
    </mc:Choice>
    <mc:Fallback xmlns="">
      <p:transition spd="slow" advTm="41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7"/>
          <p:cNvSpPr txBox="1">
            <a:spLocks noGrp="1"/>
          </p:cNvSpPr>
          <p:nvPr>
            <p:ph type="title"/>
          </p:nvPr>
        </p:nvSpPr>
        <p:spPr>
          <a:xfrm>
            <a:off x="810000" y="90032"/>
            <a:ext cx="7524000" cy="1524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dirty="0"/>
              <a:t>What is a writing center? </a:t>
            </a:r>
            <a:endParaRPr dirty="0"/>
          </a:p>
          <a:p>
            <a:pPr marL="0" lvl="0" indent="0" algn="ctr" rtl="0">
              <a:spcBef>
                <a:spcPts val="0"/>
              </a:spcBef>
              <a:spcAft>
                <a:spcPts val="0"/>
              </a:spcAft>
              <a:buNone/>
            </a:pPr>
            <a:r>
              <a:rPr lang="en-US" dirty="0"/>
              <a:t>Why does UD have one?</a:t>
            </a:r>
            <a:endParaRPr dirty="0"/>
          </a:p>
        </p:txBody>
      </p:sp>
      <p:sp>
        <p:nvSpPr>
          <p:cNvPr id="130" name="Google Shape;130;p17"/>
          <p:cNvSpPr txBox="1">
            <a:spLocks noGrp="1"/>
          </p:cNvSpPr>
          <p:nvPr>
            <p:ph type="body" idx="1"/>
          </p:nvPr>
        </p:nvSpPr>
        <p:spPr>
          <a:xfrm>
            <a:off x="272189" y="2479222"/>
            <a:ext cx="8757500" cy="4288746"/>
          </a:xfrm>
          <a:prstGeom prst="rect">
            <a:avLst/>
          </a:prstGeom>
        </p:spPr>
        <p:txBody>
          <a:bodyPr spcFirstLastPara="1" wrap="square" lIns="91425" tIns="45700" rIns="91425" bIns="45700" anchor="ctr" anchorCtr="0">
            <a:noAutofit/>
          </a:bodyPr>
          <a:lstStyle/>
          <a:p>
            <a:pPr marL="0" lvl="0" indent="0" algn="l" rtl="0">
              <a:spcBef>
                <a:spcPts val="360"/>
              </a:spcBef>
              <a:spcAft>
                <a:spcPts val="600"/>
              </a:spcAft>
              <a:buNone/>
            </a:pPr>
            <a:r>
              <a:rPr lang="en-US" dirty="0"/>
              <a:t>The University Writing Center is a place for the UD community—undergraduates, graduate students, faculty, and staff—to talk and learn about written and spoken communication. </a:t>
            </a:r>
          </a:p>
          <a:p>
            <a:pPr marL="0" lvl="0" indent="0" algn="l" rtl="0">
              <a:spcBef>
                <a:spcPts val="360"/>
              </a:spcBef>
              <a:spcAft>
                <a:spcPts val="600"/>
              </a:spcAft>
              <a:buNone/>
            </a:pPr>
            <a:endParaRPr lang="en-US" dirty="0"/>
          </a:p>
          <a:p>
            <a:pPr marL="0" indent="0">
              <a:spcAft>
                <a:spcPts val="600"/>
              </a:spcAft>
              <a:buNone/>
            </a:pPr>
            <a:r>
              <a:rPr lang="en-US" dirty="0"/>
              <a:t>The University of Delaware recognizes the importance of writing and speaking as ways college students create and share knowledge. So, we provide support through the Writing Center and Oral Communication Studio.</a:t>
            </a:r>
          </a:p>
          <a:p>
            <a:pPr marL="0" lvl="0" indent="0" algn="l" rtl="0">
              <a:spcBef>
                <a:spcPts val="360"/>
              </a:spcBef>
              <a:spcAft>
                <a:spcPts val="600"/>
              </a:spcAft>
              <a:buNone/>
            </a:pPr>
            <a:endParaRPr lang="en-US" dirty="0"/>
          </a:p>
          <a:p>
            <a:pPr marL="0" lvl="0" indent="0" algn="ctr">
              <a:spcAft>
                <a:spcPts val="600"/>
              </a:spcAft>
              <a:buNone/>
            </a:pPr>
            <a:r>
              <a:rPr lang="en-US" dirty="0">
                <a:solidFill>
                  <a:srgbClr val="FFFF00"/>
                </a:solidFill>
              </a:rPr>
              <a:t>"By words we learn thoughts, and by thoughts we learn life."</a:t>
            </a:r>
            <a:br>
              <a:rPr lang="en-US" dirty="0">
                <a:solidFill>
                  <a:srgbClr val="FFFF00"/>
                </a:solidFill>
              </a:rPr>
            </a:br>
            <a:r>
              <a:rPr lang="en-US" dirty="0">
                <a:solidFill>
                  <a:srgbClr val="FFFF00"/>
                </a:solidFill>
              </a:rPr>
              <a:t>—Jean Baptiste Girard</a:t>
            </a:r>
            <a:endParaRPr lang="en-US" dirty="0"/>
          </a:p>
          <a:p>
            <a:pPr marL="0" lvl="0" indent="0" algn="l" rtl="0">
              <a:spcBef>
                <a:spcPts val="360"/>
              </a:spcBef>
              <a:spcAft>
                <a:spcPts val="600"/>
              </a:spcAft>
              <a:buNone/>
            </a:pPr>
            <a:endParaRPr lang="en-US" dirty="0"/>
          </a:p>
          <a:p>
            <a:pPr marL="0" lvl="0" indent="0" algn="ctr" rtl="0">
              <a:spcBef>
                <a:spcPts val="360"/>
              </a:spcBef>
              <a:spcAft>
                <a:spcPts val="600"/>
              </a:spcAft>
              <a:buNone/>
            </a:pPr>
            <a:r>
              <a:rPr lang="en-US" dirty="0">
                <a:solidFill>
                  <a:srgbClr val="FFFF00"/>
                </a:solidFill>
              </a:rPr>
              <a:t>“Words matter.”</a:t>
            </a:r>
          </a:p>
          <a:p>
            <a:pPr marL="0" lvl="0" indent="0" algn="ctr" rtl="0">
              <a:spcBef>
                <a:spcPts val="360"/>
              </a:spcBef>
              <a:spcAft>
                <a:spcPts val="600"/>
              </a:spcAft>
              <a:buNone/>
            </a:pPr>
            <a:r>
              <a:rPr lang="en-US" dirty="0">
                <a:solidFill>
                  <a:srgbClr val="FFFF00"/>
                </a:solidFill>
              </a:rPr>
              <a:t> –Michelle Obama</a:t>
            </a:r>
            <a:endParaRPr lang="en-US" dirty="0"/>
          </a:p>
          <a:p>
            <a:pPr marL="0" indent="0">
              <a:spcAft>
                <a:spcPts val="600"/>
              </a:spcAft>
              <a:buNone/>
            </a:pPr>
            <a:endParaRPr lang="en-US" dirty="0"/>
          </a:p>
        </p:txBody>
      </p:sp>
      <p:pic>
        <p:nvPicPr>
          <p:cNvPr id="2" name="Audio 1">
            <a:hlinkClick r:id="" action="ppaction://media"/>
            <a:extLst>
              <a:ext uri="{FF2B5EF4-FFF2-40B4-BE49-F238E27FC236}">
                <a16:creationId xmlns:a16="http://schemas.microsoft.com/office/drawing/2014/main" id="{E8D134E8-7772-4449-B50C-1B5E6F83D3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347"/>
    </mc:Choice>
    <mc:Fallback xmlns="">
      <p:transition spd="slow" advTm="137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8"/>
          <p:cNvSpPr txBox="1">
            <a:spLocks noGrp="1"/>
          </p:cNvSpPr>
          <p:nvPr>
            <p:ph type="title"/>
          </p:nvPr>
        </p:nvSpPr>
        <p:spPr>
          <a:xfrm>
            <a:off x="328625" y="447200"/>
            <a:ext cx="8629800" cy="655736"/>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dirty="0"/>
              <a:t>What does the writing center do?</a:t>
            </a:r>
            <a:endParaRPr dirty="0"/>
          </a:p>
        </p:txBody>
      </p:sp>
      <p:sp>
        <p:nvSpPr>
          <p:cNvPr id="137" name="Google Shape;137;p18"/>
          <p:cNvSpPr txBox="1">
            <a:spLocks noGrp="1"/>
          </p:cNvSpPr>
          <p:nvPr>
            <p:ph type="body" idx="1"/>
          </p:nvPr>
        </p:nvSpPr>
        <p:spPr>
          <a:xfrm>
            <a:off x="810000" y="2602421"/>
            <a:ext cx="7524000" cy="4065392"/>
          </a:xfrm>
          <a:prstGeom prst="rect">
            <a:avLst/>
          </a:prstGeom>
        </p:spPr>
        <p:txBody>
          <a:bodyPr spcFirstLastPara="1" wrap="square" lIns="91425" tIns="45700" rIns="91425" bIns="45700" anchor="ctr" anchorCtr="0">
            <a:noAutofit/>
          </a:bodyPr>
          <a:lstStyle/>
          <a:p>
            <a:pPr marL="285750" indent="-285750">
              <a:spcAft>
                <a:spcPts val="600"/>
              </a:spcAft>
            </a:pPr>
            <a:r>
              <a:rPr lang="en-US" dirty="0"/>
              <a:t>Workshops</a:t>
            </a:r>
          </a:p>
          <a:p>
            <a:pPr marL="285750" indent="-285750">
              <a:spcAft>
                <a:spcPts val="600"/>
              </a:spcAft>
            </a:pPr>
            <a:r>
              <a:rPr lang="en-US" dirty="0"/>
              <a:t>Guest speakers</a:t>
            </a:r>
          </a:p>
          <a:p>
            <a:pPr marL="285750" indent="-285750">
              <a:spcAft>
                <a:spcPts val="600"/>
              </a:spcAft>
            </a:pPr>
            <a:r>
              <a:rPr lang="en-US" dirty="0"/>
              <a:t>Special events</a:t>
            </a:r>
          </a:p>
          <a:p>
            <a:pPr marL="285750" indent="-285750">
              <a:spcAft>
                <a:spcPts val="600"/>
              </a:spcAft>
            </a:pPr>
            <a:r>
              <a:rPr lang="en-US" dirty="0"/>
              <a:t>Writing groups for graduate students</a:t>
            </a:r>
          </a:p>
          <a:p>
            <a:pPr marL="285750" indent="-285750">
              <a:spcAft>
                <a:spcPts val="600"/>
              </a:spcAft>
            </a:pPr>
            <a:r>
              <a:rPr lang="en-US" dirty="0"/>
              <a:t>In-class support </a:t>
            </a:r>
          </a:p>
          <a:p>
            <a:pPr marL="0" indent="0">
              <a:spcAft>
                <a:spcPts val="600"/>
              </a:spcAft>
              <a:buNone/>
            </a:pPr>
            <a:endParaRPr lang="en-US" dirty="0"/>
          </a:p>
          <a:p>
            <a:pPr marL="0" indent="0">
              <a:spcAft>
                <a:spcPts val="600"/>
              </a:spcAft>
              <a:buNone/>
            </a:pPr>
            <a:r>
              <a:rPr lang="en-US" dirty="0"/>
              <a:t>Individual consultations with peer writing tutors and oral communication consultants:</a:t>
            </a:r>
          </a:p>
          <a:p>
            <a:pPr marL="285750" indent="-285750">
              <a:spcAft>
                <a:spcPts val="600"/>
              </a:spcAft>
              <a:buFont typeface="Courier New" panose="02070309020205020404" pitchFamily="49" charset="0"/>
              <a:buChar char="o"/>
            </a:pPr>
            <a:r>
              <a:rPr lang="en-US" dirty="0"/>
              <a:t>Focused on your actual writing or communication </a:t>
            </a:r>
          </a:p>
          <a:p>
            <a:pPr marL="285750" indent="-285750">
              <a:spcAft>
                <a:spcPts val="600"/>
              </a:spcAft>
            </a:pPr>
            <a:r>
              <a:rPr lang="en-US" dirty="0"/>
              <a:t>At any stage in the writing process</a:t>
            </a:r>
          </a:p>
          <a:p>
            <a:pPr marL="285750" indent="-285750">
              <a:spcAft>
                <a:spcPts val="600"/>
              </a:spcAft>
            </a:pPr>
            <a:r>
              <a:rPr lang="en-US" dirty="0"/>
              <a:t>On any writing or speaking project</a:t>
            </a:r>
          </a:p>
          <a:p>
            <a:pPr marL="0" lvl="0" indent="0" algn="l" rtl="0">
              <a:spcBef>
                <a:spcPts val="360"/>
              </a:spcBef>
              <a:spcAft>
                <a:spcPts val="600"/>
              </a:spcAft>
              <a:buNone/>
            </a:pPr>
            <a:endParaRPr dirty="0"/>
          </a:p>
        </p:txBody>
      </p:sp>
      <p:pic>
        <p:nvPicPr>
          <p:cNvPr id="3" name="Picture 2" descr="A group of people sitting at a table in front of a building&#10;&#10;Description automatically generated">
            <a:extLst>
              <a:ext uri="{FF2B5EF4-FFF2-40B4-BE49-F238E27FC236}">
                <a16:creationId xmlns:a16="http://schemas.microsoft.com/office/drawing/2014/main" id="{FF7C2E81-71DF-4CF9-A8E4-7DB0F414EC8B}"/>
              </a:ext>
            </a:extLst>
          </p:cNvPr>
          <p:cNvPicPr>
            <a:picLocks noChangeAspect="1"/>
          </p:cNvPicPr>
          <p:nvPr/>
        </p:nvPicPr>
        <p:blipFill rotWithShape="1">
          <a:blip r:embed="rId5"/>
          <a:srcRect t="6282"/>
          <a:stretch/>
        </p:blipFill>
        <p:spPr>
          <a:xfrm>
            <a:off x="5597164" y="1529339"/>
            <a:ext cx="3004794" cy="2816031"/>
          </a:xfrm>
          <a:prstGeom prst="rect">
            <a:avLst/>
          </a:prstGeom>
        </p:spPr>
      </p:pic>
      <p:sp>
        <p:nvSpPr>
          <p:cNvPr id="4" name="TextBox 3">
            <a:extLst>
              <a:ext uri="{FF2B5EF4-FFF2-40B4-BE49-F238E27FC236}">
                <a16:creationId xmlns:a16="http://schemas.microsoft.com/office/drawing/2014/main" id="{7238BE89-F49C-4EB6-88DE-040CDEA20F13}"/>
              </a:ext>
            </a:extLst>
          </p:cNvPr>
          <p:cNvSpPr txBox="1"/>
          <p:nvPr/>
        </p:nvSpPr>
        <p:spPr>
          <a:xfrm>
            <a:off x="3302566" y="2352688"/>
            <a:ext cx="2198804" cy="954107"/>
          </a:xfrm>
          <a:prstGeom prst="rect">
            <a:avLst/>
          </a:prstGeom>
          <a:noFill/>
        </p:spPr>
        <p:txBody>
          <a:bodyPr wrap="square" rtlCol="0">
            <a:spAutoFit/>
          </a:bodyPr>
          <a:lstStyle/>
          <a:p>
            <a:pPr algn="ctr"/>
            <a:r>
              <a:rPr lang="en-US" dirty="0">
                <a:solidFill>
                  <a:srgbClr val="FFFF00"/>
                </a:solidFill>
              </a:rPr>
              <a:t>Writing Center folks giving hot chocolate and cookies to hard working student writers!</a:t>
            </a:r>
          </a:p>
        </p:txBody>
      </p:sp>
      <p:pic>
        <p:nvPicPr>
          <p:cNvPr id="15" name="Audio 14">
            <a:hlinkClick r:id="" action="ppaction://media"/>
            <a:extLst>
              <a:ext uri="{FF2B5EF4-FFF2-40B4-BE49-F238E27FC236}">
                <a16:creationId xmlns:a16="http://schemas.microsoft.com/office/drawing/2014/main" id="{23028A6E-A28D-4118-80DF-4C15064794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999"/>
    </mc:Choice>
    <mc:Fallback xmlns="">
      <p:transition spd="slow" advTm="92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286B6-C771-4720-9DB5-CE033E0AE49A}"/>
              </a:ext>
            </a:extLst>
          </p:cNvPr>
          <p:cNvSpPr>
            <a:spLocks noGrp="1"/>
          </p:cNvSpPr>
          <p:nvPr>
            <p:ph type="title"/>
          </p:nvPr>
        </p:nvSpPr>
        <p:spPr>
          <a:xfrm>
            <a:off x="809997" y="387179"/>
            <a:ext cx="7524003" cy="1268626"/>
          </a:xfrm>
        </p:spPr>
        <p:txBody>
          <a:bodyPr/>
          <a:lstStyle/>
          <a:p>
            <a:pPr algn="ctr"/>
            <a:r>
              <a:rPr lang="en-US" dirty="0"/>
              <a:t>Who works in the Writing Center?</a:t>
            </a:r>
          </a:p>
        </p:txBody>
      </p:sp>
      <p:sp>
        <p:nvSpPr>
          <p:cNvPr id="12" name="Text Placeholder 11">
            <a:extLst>
              <a:ext uri="{FF2B5EF4-FFF2-40B4-BE49-F238E27FC236}">
                <a16:creationId xmlns:a16="http://schemas.microsoft.com/office/drawing/2014/main" id="{FDE86BB8-DBC2-4DC2-A0B9-F2CFCB83822E}"/>
              </a:ext>
            </a:extLst>
          </p:cNvPr>
          <p:cNvSpPr>
            <a:spLocks noGrp="1"/>
          </p:cNvSpPr>
          <p:nvPr>
            <p:ph type="body" idx="2"/>
          </p:nvPr>
        </p:nvSpPr>
        <p:spPr>
          <a:xfrm>
            <a:off x="249205" y="2180843"/>
            <a:ext cx="4149801" cy="2374681"/>
          </a:xfrm>
        </p:spPr>
        <p:txBody>
          <a:bodyPr/>
          <a:lstStyle/>
          <a:p>
            <a:pPr marL="114300" indent="0">
              <a:buNone/>
            </a:pPr>
            <a:r>
              <a:rPr lang="en-US" dirty="0"/>
              <a:t>Undergraduates:</a:t>
            </a:r>
          </a:p>
          <a:p>
            <a:r>
              <a:rPr lang="en-US" dirty="0"/>
              <a:t>Peer Writing Tutors</a:t>
            </a:r>
          </a:p>
          <a:p>
            <a:r>
              <a:rPr lang="en-US" dirty="0"/>
              <a:t>Oral Communication consultants</a:t>
            </a:r>
          </a:p>
          <a:p>
            <a:pPr marL="114300" indent="0">
              <a:buNone/>
            </a:pPr>
            <a:r>
              <a:rPr lang="en-US" dirty="0"/>
              <a:t>Take a 3-credit class to prepare</a:t>
            </a:r>
          </a:p>
          <a:p>
            <a:pPr marL="114300" indent="0">
              <a:buNone/>
            </a:pPr>
            <a:r>
              <a:rPr lang="en-US" dirty="0"/>
              <a:t>Represent many majors</a:t>
            </a:r>
          </a:p>
          <a:p>
            <a:endParaRPr lang="en-US" dirty="0"/>
          </a:p>
          <a:p>
            <a:pPr marL="114300" indent="0">
              <a:buNone/>
            </a:pPr>
            <a:endParaRPr lang="en-US" dirty="0"/>
          </a:p>
        </p:txBody>
      </p:sp>
      <p:sp>
        <p:nvSpPr>
          <p:cNvPr id="14" name="Text Placeholder 13">
            <a:extLst>
              <a:ext uri="{FF2B5EF4-FFF2-40B4-BE49-F238E27FC236}">
                <a16:creationId xmlns:a16="http://schemas.microsoft.com/office/drawing/2014/main" id="{3DB65227-B4DA-4B0D-B84C-CF638A457926}"/>
              </a:ext>
            </a:extLst>
          </p:cNvPr>
          <p:cNvSpPr>
            <a:spLocks noGrp="1"/>
          </p:cNvSpPr>
          <p:nvPr>
            <p:ph type="body" idx="4"/>
          </p:nvPr>
        </p:nvSpPr>
        <p:spPr>
          <a:xfrm>
            <a:off x="4827373" y="2269810"/>
            <a:ext cx="4149801" cy="1542660"/>
          </a:xfrm>
        </p:spPr>
        <p:txBody>
          <a:bodyPr/>
          <a:lstStyle/>
          <a:p>
            <a:pPr marL="114300" indent="0">
              <a:buNone/>
            </a:pPr>
            <a:r>
              <a:rPr lang="en-US" dirty="0"/>
              <a:t>Graduate Writing Tutors:</a:t>
            </a:r>
          </a:p>
          <a:p>
            <a:r>
              <a:rPr lang="en-US" dirty="0"/>
              <a:t>PhD students in English</a:t>
            </a:r>
          </a:p>
        </p:txBody>
      </p:sp>
      <p:pic>
        <p:nvPicPr>
          <p:cNvPr id="5" name="Picture 4" descr="A group of people posing for a photo&#10;&#10;Description automatically generated">
            <a:extLst>
              <a:ext uri="{FF2B5EF4-FFF2-40B4-BE49-F238E27FC236}">
                <a16:creationId xmlns:a16="http://schemas.microsoft.com/office/drawing/2014/main" id="{1AF9963B-8E64-4380-802D-90C6CF9A9787}"/>
              </a:ext>
            </a:extLst>
          </p:cNvPr>
          <p:cNvPicPr>
            <a:picLocks noChangeAspect="1"/>
          </p:cNvPicPr>
          <p:nvPr/>
        </p:nvPicPr>
        <p:blipFill rotWithShape="1">
          <a:blip r:embed="rId4"/>
          <a:srcRect l="8975" r="3847" b="11204"/>
          <a:stretch/>
        </p:blipFill>
        <p:spPr>
          <a:xfrm>
            <a:off x="6288002" y="4690320"/>
            <a:ext cx="2689172" cy="2054270"/>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id="{B96B8E9B-5F96-43E4-A95D-611FB761E2DE}"/>
              </a:ext>
            </a:extLst>
          </p:cNvPr>
          <p:cNvPicPr>
            <a:picLocks noChangeAspect="1"/>
          </p:cNvPicPr>
          <p:nvPr/>
        </p:nvPicPr>
        <p:blipFill rotWithShape="1">
          <a:blip r:embed="rId5"/>
          <a:srcRect t="6500" r="6512"/>
          <a:stretch/>
        </p:blipFill>
        <p:spPr>
          <a:xfrm>
            <a:off x="166826" y="4690320"/>
            <a:ext cx="2709088" cy="2035585"/>
          </a:xfrm>
          <a:prstGeom prst="rect">
            <a:avLst/>
          </a:prstGeom>
        </p:spPr>
      </p:pic>
      <p:pic>
        <p:nvPicPr>
          <p:cNvPr id="11" name="Picture 10" descr="A group of people posing for the camera&#10;&#10;Description automatically generated">
            <a:extLst>
              <a:ext uri="{FF2B5EF4-FFF2-40B4-BE49-F238E27FC236}">
                <a16:creationId xmlns:a16="http://schemas.microsoft.com/office/drawing/2014/main" id="{90E016FE-AF12-482E-A7FB-64A7F1B8CF8A}"/>
              </a:ext>
            </a:extLst>
          </p:cNvPr>
          <p:cNvPicPr>
            <a:picLocks noChangeAspect="1"/>
          </p:cNvPicPr>
          <p:nvPr/>
        </p:nvPicPr>
        <p:blipFill rotWithShape="1">
          <a:blip r:embed="rId6"/>
          <a:srcRect l="8727" t="13365" r="5489"/>
          <a:stretch/>
        </p:blipFill>
        <p:spPr>
          <a:xfrm>
            <a:off x="3227414" y="4671635"/>
            <a:ext cx="2709088" cy="2054270"/>
          </a:xfrm>
          <a:prstGeom prst="rect">
            <a:avLst/>
          </a:prstGeom>
        </p:spPr>
      </p:pic>
      <p:sp>
        <p:nvSpPr>
          <p:cNvPr id="17" name="TextBox 16">
            <a:extLst>
              <a:ext uri="{FF2B5EF4-FFF2-40B4-BE49-F238E27FC236}">
                <a16:creationId xmlns:a16="http://schemas.microsoft.com/office/drawing/2014/main" id="{A0706349-9744-41DD-ACF8-76C5922930BB}"/>
              </a:ext>
            </a:extLst>
          </p:cNvPr>
          <p:cNvSpPr txBox="1"/>
          <p:nvPr/>
        </p:nvSpPr>
        <p:spPr>
          <a:xfrm>
            <a:off x="4168348" y="3928581"/>
            <a:ext cx="4808826" cy="523220"/>
          </a:xfrm>
          <a:prstGeom prst="rect">
            <a:avLst/>
          </a:prstGeom>
          <a:noFill/>
        </p:spPr>
        <p:txBody>
          <a:bodyPr wrap="square" rtlCol="0">
            <a:spAutoFit/>
          </a:bodyPr>
          <a:lstStyle/>
          <a:p>
            <a:r>
              <a:rPr lang="en-US" dirty="0">
                <a:solidFill>
                  <a:srgbClr val="FFFF00"/>
                </a:solidFill>
              </a:rPr>
              <a:t>Tutors, Oral Comm Consultants, and WC Administrators in our obligatory first staff meeting of the year selfies</a:t>
            </a:r>
          </a:p>
        </p:txBody>
      </p:sp>
      <p:pic>
        <p:nvPicPr>
          <p:cNvPr id="18" name="Audio 17">
            <a:hlinkClick r:id="" action="ppaction://media"/>
            <a:extLst>
              <a:ext uri="{FF2B5EF4-FFF2-40B4-BE49-F238E27FC236}">
                <a16:creationId xmlns:a16="http://schemas.microsoft.com/office/drawing/2014/main" id="{55E44D93-6C46-4316-9292-4525D1A0F4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3487656"/>
      </p:ext>
    </p:extLst>
  </p:cSld>
  <p:clrMapOvr>
    <a:masterClrMapping/>
  </p:clrMapOvr>
  <mc:AlternateContent xmlns:mc="http://schemas.openxmlformats.org/markup-compatibility/2006" xmlns:p14="http://schemas.microsoft.com/office/powerpoint/2010/main">
    <mc:Choice Requires="p14">
      <p:transition spd="slow" p14:dur="2000" advTm="49920"/>
    </mc:Choice>
    <mc:Fallback xmlns="">
      <p:transition spd="slow" advTm="49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0"/>
          <p:cNvSpPr txBox="1">
            <a:spLocks noGrp="1"/>
          </p:cNvSpPr>
          <p:nvPr>
            <p:ph type="title"/>
          </p:nvPr>
        </p:nvSpPr>
        <p:spPr>
          <a:xfrm>
            <a:off x="809997" y="447187"/>
            <a:ext cx="7524003" cy="1070527"/>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marR="0" lvl="0" indent="0" algn="ctr" rtl="0">
              <a:spcBef>
                <a:spcPts val="0"/>
              </a:spcBef>
              <a:spcAft>
                <a:spcPts val="0"/>
              </a:spcAft>
              <a:buClr>
                <a:schemeClr val="lt1"/>
              </a:buClr>
              <a:buSzPts val="4000"/>
              <a:buFont typeface="Century Gothic"/>
              <a:buNone/>
            </a:pPr>
            <a:r>
              <a:rPr lang="en-US" sz="4000" b="1" i="0" u="none" strike="noStrike" cap="none" dirty="0">
                <a:solidFill>
                  <a:schemeClr val="lt1"/>
                </a:solidFill>
                <a:latin typeface="Century Gothic"/>
                <a:ea typeface="Century Gothic"/>
                <a:cs typeface="Century Gothic"/>
                <a:sym typeface="Century Gothic"/>
              </a:rPr>
              <a:t>How does an appointment with a tutor work?</a:t>
            </a:r>
            <a:endParaRPr dirty="0"/>
          </a:p>
        </p:txBody>
      </p:sp>
      <p:sp>
        <p:nvSpPr>
          <p:cNvPr id="152" name="Google Shape;152;p20"/>
          <p:cNvSpPr txBox="1">
            <a:spLocks noGrp="1"/>
          </p:cNvSpPr>
          <p:nvPr>
            <p:ph type="body" idx="1"/>
          </p:nvPr>
        </p:nvSpPr>
        <p:spPr>
          <a:xfrm>
            <a:off x="498914" y="2945603"/>
            <a:ext cx="3733800" cy="3072353"/>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p>
            <a:pPr marL="0" indent="0">
              <a:spcBef>
                <a:spcPts val="0"/>
              </a:spcBef>
              <a:buNone/>
            </a:pPr>
            <a:r>
              <a:rPr lang="en-US" sz="1800" b="0" i="0" u="none" strike="noStrike" cap="none" dirty="0">
                <a:solidFill>
                  <a:schemeClr val="lt1"/>
                </a:solidFill>
                <a:latin typeface="Century Gothic"/>
                <a:ea typeface="Century Gothic"/>
                <a:cs typeface="Century Gothic"/>
                <a:sym typeface="Century Gothic"/>
              </a:rPr>
              <a:t>Online real-time tutoring:</a:t>
            </a:r>
          </a:p>
          <a:p>
            <a:pPr marL="0" indent="0">
              <a:spcBef>
                <a:spcPts val="0"/>
              </a:spcBef>
              <a:buNone/>
            </a:pPr>
            <a:endParaRPr lang="en-US" dirty="0"/>
          </a:p>
          <a:p>
            <a:pPr marL="285750" indent="-285750">
              <a:spcBef>
                <a:spcPts val="0"/>
              </a:spcBef>
            </a:pPr>
            <a:r>
              <a:rPr lang="en-US" sz="1800" b="0" i="0" u="none" strike="noStrike" cap="none" dirty="0">
                <a:solidFill>
                  <a:schemeClr val="lt1"/>
                </a:solidFill>
                <a:latin typeface="Century Gothic"/>
                <a:ea typeface="Century Gothic"/>
                <a:cs typeface="Century Gothic"/>
                <a:sym typeface="Century Gothic"/>
              </a:rPr>
              <a:t>Oral Comm</a:t>
            </a:r>
            <a:r>
              <a:rPr lang="en-US" dirty="0"/>
              <a:t>unication consultant or peer writing tutor</a:t>
            </a:r>
            <a:endParaRPr lang="en-US" sz="1800" b="0" i="0" u="none" strike="noStrike" cap="none" dirty="0">
              <a:solidFill>
                <a:schemeClr val="lt1"/>
              </a:solidFill>
              <a:latin typeface="Century Gothic"/>
              <a:ea typeface="Century Gothic"/>
              <a:cs typeface="Century Gothic"/>
              <a:sym typeface="Century Gothic"/>
            </a:endParaRPr>
          </a:p>
          <a:p>
            <a:pPr marL="285750" indent="-285750">
              <a:spcBef>
                <a:spcPts val="0"/>
              </a:spcBef>
            </a:pPr>
            <a:r>
              <a:rPr lang="en-US" dirty="0"/>
              <a:t>Meet in real-time with a peer tutor through </a:t>
            </a:r>
            <a:r>
              <a:rPr lang="en-US" dirty="0" err="1"/>
              <a:t>Wconline</a:t>
            </a:r>
            <a:r>
              <a:rPr lang="en-US" dirty="0"/>
              <a:t> (video, audio, and a white board)</a:t>
            </a:r>
          </a:p>
          <a:p>
            <a:pPr marL="285750" indent="-285750">
              <a:spcBef>
                <a:spcPts val="0"/>
              </a:spcBef>
            </a:pPr>
            <a:r>
              <a:rPr lang="en-US" sz="1800" b="0" i="0" u="none" strike="noStrike" cap="none" dirty="0">
                <a:solidFill>
                  <a:schemeClr val="lt1"/>
                </a:solidFill>
                <a:latin typeface="Century Gothic"/>
                <a:ea typeface="Century Gothic"/>
                <a:cs typeface="Century Gothic"/>
                <a:sym typeface="Century Gothic"/>
              </a:rPr>
              <a:t>45-50 minutes to discuss what you’re working and </a:t>
            </a:r>
            <a:r>
              <a:rPr lang="en-US" dirty="0"/>
              <a:t>offer feedback</a:t>
            </a:r>
          </a:p>
          <a:p>
            <a:pPr marL="285750" indent="-285750">
              <a:spcBef>
                <a:spcPts val="0"/>
              </a:spcBef>
            </a:pPr>
            <a:r>
              <a:rPr lang="en-US" dirty="0"/>
              <a:t>You will be actively involved!</a:t>
            </a:r>
          </a:p>
          <a:p>
            <a:pPr marL="285750" indent="-285750">
              <a:spcBef>
                <a:spcPts val="0"/>
              </a:spcBef>
            </a:pPr>
            <a:endParaRPr sz="1800" b="0" i="0" u="none" strike="noStrike" cap="none" dirty="0">
              <a:solidFill>
                <a:schemeClr val="lt1"/>
              </a:solidFill>
              <a:latin typeface="Century Gothic"/>
              <a:ea typeface="Century Gothic"/>
              <a:cs typeface="Century Gothic"/>
              <a:sym typeface="Century Gothic"/>
            </a:endParaRPr>
          </a:p>
          <a:p>
            <a:pPr marL="342900" marR="0" lvl="0" indent="-228600" algn="l" rtl="0">
              <a:spcBef>
                <a:spcPts val="960"/>
              </a:spcBef>
              <a:spcAft>
                <a:spcPts val="0"/>
              </a:spcAft>
              <a:buClr>
                <a:schemeClr val="accent1"/>
              </a:buClr>
              <a:buSzPts val="1800"/>
              <a:buFont typeface="Noto Sans Symbols"/>
              <a:buNone/>
            </a:pPr>
            <a:endParaRPr sz="1800" b="0" i="0" u="none" strike="noStrike" cap="none" dirty="0">
              <a:solidFill>
                <a:schemeClr val="lt1"/>
              </a:solidFill>
              <a:latin typeface="Century Gothic"/>
              <a:ea typeface="Century Gothic"/>
              <a:cs typeface="Century Gothic"/>
              <a:sym typeface="Century Gothic"/>
            </a:endParaRPr>
          </a:p>
        </p:txBody>
      </p:sp>
      <p:sp>
        <p:nvSpPr>
          <p:cNvPr id="155" name="Google Shape;155;p20"/>
          <p:cNvSpPr txBox="1"/>
          <p:nvPr/>
        </p:nvSpPr>
        <p:spPr>
          <a:xfrm>
            <a:off x="5003896" y="4967415"/>
            <a:ext cx="3722700" cy="1554449"/>
          </a:xfrm>
          <a:prstGeom prst="rect">
            <a:avLst/>
          </a:prstGeom>
          <a:noFill/>
          <a:ln>
            <a:noFill/>
          </a:ln>
          <a:effectLst>
            <a:outerShdw blurRad="5080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1800" dirty="0" err="1">
                <a:solidFill>
                  <a:srgbClr val="FFFFFF"/>
                </a:solidFill>
                <a:latin typeface="Century Gothic"/>
                <a:ea typeface="Century Gothic"/>
                <a:cs typeface="Century Gothic"/>
                <a:sym typeface="Century Gothic"/>
              </a:rPr>
              <a:t>Etutoring</a:t>
            </a:r>
            <a:r>
              <a:rPr lang="en-US" sz="1800" dirty="0">
                <a:solidFill>
                  <a:srgbClr val="FFFFFF"/>
                </a:solidFill>
                <a:latin typeface="Century Gothic"/>
                <a:ea typeface="Century Gothic"/>
                <a:cs typeface="Century Gothic"/>
                <a:sym typeface="Century Gothic"/>
              </a:rPr>
              <a:t>:</a:t>
            </a:r>
          </a:p>
          <a:p>
            <a:pPr marL="0" lvl="0" indent="0" algn="l" rtl="0">
              <a:spcBef>
                <a:spcPts val="0"/>
              </a:spcBef>
              <a:spcAft>
                <a:spcPts val="0"/>
              </a:spcAft>
              <a:buNone/>
            </a:pPr>
            <a:endParaRPr lang="en-US" sz="1800" dirty="0">
              <a:solidFill>
                <a:srgbClr val="FFFFFF"/>
              </a:solidFill>
              <a:latin typeface="Century Gothic"/>
              <a:ea typeface="Century Gothic"/>
              <a:cs typeface="Century Gothic"/>
              <a:sym typeface="Century Gothic"/>
            </a:endParaRPr>
          </a:p>
          <a:p>
            <a:pPr marL="285750" lvl="0" indent="-285750" algn="l" rtl="0">
              <a:spcBef>
                <a:spcPts val="0"/>
              </a:spcBef>
              <a:spcAft>
                <a:spcPts val="0"/>
              </a:spcAft>
              <a:buClr>
                <a:schemeClr val="accent1"/>
              </a:buClr>
              <a:buFont typeface="Courier New" panose="02070309020205020404" pitchFamily="49" charset="0"/>
              <a:buChar char="o"/>
            </a:pPr>
            <a:r>
              <a:rPr lang="en-US" sz="1800" dirty="0">
                <a:solidFill>
                  <a:srgbClr val="FFFFFF"/>
                </a:solidFill>
                <a:latin typeface="Century Gothic"/>
                <a:ea typeface="Century Gothic"/>
                <a:cs typeface="Century Gothic"/>
                <a:sym typeface="Century Gothic"/>
              </a:rPr>
              <a:t>Peer writing tutors only</a:t>
            </a:r>
          </a:p>
          <a:p>
            <a:pPr marL="285750" lvl="0" indent="-285750" algn="l" rtl="0">
              <a:spcBef>
                <a:spcPts val="0"/>
              </a:spcBef>
              <a:spcAft>
                <a:spcPts val="0"/>
              </a:spcAft>
              <a:buClr>
                <a:schemeClr val="accent1"/>
              </a:buClr>
              <a:buFont typeface="Courier New" panose="02070309020205020404" pitchFamily="49" charset="0"/>
              <a:buChar char="o"/>
            </a:pPr>
            <a:r>
              <a:rPr lang="en-US" sz="1800" dirty="0">
                <a:solidFill>
                  <a:srgbClr val="FFFFFF"/>
                </a:solidFill>
                <a:latin typeface="Century Gothic"/>
                <a:ea typeface="Century Gothic"/>
                <a:cs typeface="Century Gothic"/>
                <a:sym typeface="Century Gothic"/>
              </a:rPr>
              <a:t>Make an appointment &amp; upload your draft and an assignment sheet (if you have one)</a:t>
            </a:r>
          </a:p>
          <a:p>
            <a:pPr marL="285750" lvl="0" indent="-285750" algn="l" rtl="0">
              <a:spcBef>
                <a:spcPts val="0"/>
              </a:spcBef>
              <a:spcAft>
                <a:spcPts val="0"/>
              </a:spcAft>
              <a:buClr>
                <a:schemeClr val="accent1"/>
              </a:buClr>
              <a:buFont typeface="Courier New" panose="02070309020205020404" pitchFamily="49" charset="0"/>
              <a:buChar char="o"/>
            </a:pPr>
            <a:r>
              <a:rPr lang="en-US" sz="1800" dirty="0">
                <a:solidFill>
                  <a:srgbClr val="FFFFFF"/>
                </a:solidFill>
                <a:latin typeface="Century Gothic"/>
                <a:ea typeface="Century Gothic"/>
                <a:cs typeface="Century Gothic"/>
                <a:sym typeface="Century Gothic"/>
              </a:rPr>
              <a:t>Receive an email with written feedback</a:t>
            </a:r>
          </a:p>
          <a:p>
            <a:pPr marL="285750" lvl="0" indent="-285750" algn="l" rtl="0">
              <a:spcBef>
                <a:spcPts val="0"/>
              </a:spcBef>
              <a:spcAft>
                <a:spcPts val="0"/>
              </a:spcAft>
              <a:buClr>
                <a:schemeClr val="accent1"/>
              </a:buClr>
              <a:buFont typeface="Courier New" panose="02070309020205020404" pitchFamily="49" charset="0"/>
              <a:buChar char="o"/>
            </a:pPr>
            <a:endParaRPr lang="en-US" sz="1800" dirty="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sz="1800" dirty="0">
              <a:solidFill>
                <a:srgbClr val="FFFFFF"/>
              </a:solidFill>
              <a:latin typeface="Century Gothic"/>
              <a:ea typeface="Century Gothic"/>
              <a:cs typeface="Century Gothic"/>
              <a:sym typeface="Century Gothic"/>
            </a:endParaRPr>
          </a:p>
        </p:txBody>
      </p:sp>
      <p:pic>
        <p:nvPicPr>
          <p:cNvPr id="3" name="Picture 2" descr="A cat sitting in front of a computer&#10;&#10;Description automatically generated">
            <a:extLst>
              <a:ext uri="{FF2B5EF4-FFF2-40B4-BE49-F238E27FC236}">
                <a16:creationId xmlns:a16="http://schemas.microsoft.com/office/drawing/2014/main" id="{A5DA1D2E-8F5C-4FDB-B427-60502127B210}"/>
              </a:ext>
            </a:extLst>
          </p:cNvPr>
          <p:cNvPicPr>
            <a:picLocks noChangeAspect="1"/>
          </p:cNvPicPr>
          <p:nvPr/>
        </p:nvPicPr>
        <p:blipFill rotWithShape="1">
          <a:blip r:embed="rId5"/>
          <a:srcRect t="-4063" b="-1"/>
          <a:stretch/>
        </p:blipFill>
        <p:spPr>
          <a:xfrm>
            <a:off x="6702225" y="1847910"/>
            <a:ext cx="2024371" cy="2024371"/>
          </a:xfrm>
          <a:prstGeom prst="rect">
            <a:avLst/>
          </a:prstGeom>
        </p:spPr>
      </p:pic>
      <p:sp>
        <p:nvSpPr>
          <p:cNvPr id="4" name="TextBox 3">
            <a:extLst>
              <a:ext uri="{FF2B5EF4-FFF2-40B4-BE49-F238E27FC236}">
                <a16:creationId xmlns:a16="http://schemas.microsoft.com/office/drawing/2014/main" id="{136A9D5B-AED6-426C-9B6B-AACAC663C133}"/>
              </a:ext>
            </a:extLst>
          </p:cNvPr>
          <p:cNvSpPr txBox="1"/>
          <p:nvPr/>
        </p:nvSpPr>
        <p:spPr>
          <a:xfrm>
            <a:off x="4911288" y="3926170"/>
            <a:ext cx="3631822" cy="307777"/>
          </a:xfrm>
          <a:prstGeom prst="rect">
            <a:avLst/>
          </a:prstGeom>
          <a:noFill/>
        </p:spPr>
        <p:txBody>
          <a:bodyPr wrap="square" rtlCol="0">
            <a:spAutoFit/>
          </a:bodyPr>
          <a:lstStyle/>
          <a:p>
            <a:r>
              <a:rPr lang="en-US" dirty="0">
                <a:solidFill>
                  <a:srgbClr val="FFFF00"/>
                </a:solidFill>
              </a:rPr>
              <a:t>Disclaimer: most of our tutors are not cats.</a:t>
            </a:r>
          </a:p>
        </p:txBody>
      </p:sp>
      <p:pic>
        <p:nvPicPr>
          <p:cNvPr id="6" name="Picture 5" descr="A cat sitting on top of a computer&#10;&#10;Description automatically generated">
            <a:extLst>
              <a:ext uri="{FF2B5EF4-FFF2-40B4-BE49-F238E27FC236}">
                <a16:creationId xmlns:a16="http://schemas.microsoft.com/office/drawing/2014/main" id="{7159253F-500A-40BE-801E-54C8F8A2AC7C}"/>
              </a:ext>
            </a:extLst>
          </p:cNvPr>
          <p:cNvPicPr>
            <a:picLocks noChangeAspect="1"/>
          </p:cNvPicPr>
          <p:nvPr/>
        </p:nvPicPr>
        <p:blipFill rotWithShape="1">
          <a:blip r:embed="rId6"/>
          <a:srcRect t="3609"/>
          <a:stretch/>
        </p:blipFill>
        <p:spPr>
          <a:xfrm>
            <a:off x="4677854" y="1933418"/>
            <a:ext cx="2024371" cy="1938863"/>
          </a:xfrm>
          <a:prstGeom prst="rect">
            <a:avLst/>
          </a:prstGeom>
        </p:spPr>
      </p:pic>
      <p:pic>
        <p:nvPicPr>
          <p:cNvPr id="12" name="Audio 11">
            <a:hlinkClick r:id="" action="ppaction://media"/>
            <a:extLst>
              <a:ext uri="{FF2B5EF4-FFF2-40B4-BE49-F238E27FC236}">
                <a16:creationId xmlns:a16="http://schemas.microsoft.com/office/drawing/2014/main" id="{5339AF89-DC36-479B-B689-96895691BD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672"/>
    </mc:Choice>
    <mc:Fallback xmlns="">
      <p:transition spd="slow" advTm="10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title"/>
          </p:nvPr>
        </p:nvSpPr>
        <p:spPr>
          <a:xfrm>
            <a:off x="809997" y="447188"/>
            <a:ext cx="8029203"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marR="0" lvl="0" indent="0" algn="l" rtl="0">
              <a:spcBef>
                <a:spcPts val="0"/>
              </a:spcBef>
              <a:spcAft>
                <a:spcPts val="0"/>
              </a:spcAft>
              <a:buClr>
                <a:schemeClr val="lt1"/>
              </a:buClr>
              <a:buSzPts val="4000"/>
              <a:buFont typeface="Century Gothic"/>
              <a:buNone/>
            </a:pPr>
            <a:r>
              <a:rPr lang="en-US" sz="4000" b="1" i="0" u="none" strike="noStrike" cap="none">
                <a:solidFill>
                  <a:schemeClr val="lt1"/>
                </a:solidFill>
                <a:latin typeface="Century Gothic"/>
                <a:ea typeface="Century Gothic"/>
                <a:cs typeface="Century Gothic"/>
                <a:sym typeface="Century Gothic"/>
              </a:rPr>
              <a:t>How to Make an Appointment</a:t>
            </a:r>
            <a:endParaRPr sz="4000" b="1" i="0" u="none" strike="noStrike" cap="none">
              <a:solidFill>
                <a:schemeClr val="lt1"/>
              </a:solidFill>
              <a:latin typeface="Century Gothic"/>
              <a:ea typeface="Century Gothic"/>
              <a:cs typeface="Century Gothic"/>
              <a:sym typeface="Century Gothic"/>
            </a:endParaRPr>
          </a:p>
        </p:txBody>
      </p:sp>
      <p:sp>
        <p:nvSpPr>
          <p:cNvPr id="162" name="Google Shape;162;p21"/>
          <p:cNvSpPr txBox="1">
            <a:spLocks noGrp="1"/>
          </p:cNvSpPr>
          <p:nvPr>
            <p:ph type="body" idx="1"/>
          </p:nvPr>
        </p:nvSpPr>
        <p:spPr>
          <a:xfrm>
            <a:off x="431073" y="2159725"/>
            <a:ext cx="4905003" cy="4609011"/>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p>
            <a:pPr marL="342900" marR="0" lvl="0" indent="-228600" algn="l" rtl="0">
              <a:spcBef>
                <a:spcPts val="0"/>
              </a:spcBef>
              <a:spcAft>
                <a:spcPts val="0"/>
              </a:spcAft>
              <a:buClr>
                <a:schemeClr val="accent1"/>
              </a:buClr>
              <a:buSzPts val="1800"/>
              <a:buFont typeface="Noto Sans Symbols"/>
              <a:buNone/>
            </a:pPr>
            <a:r>
              <a:rPr lang="en-US" sz="1800" b="0" i="0" u="none" strike="noStrike" cap="none" dirty="0">
                <a:solidFill>
                  <a:schemeClr val="lt1"/>
                </a:solidFill>
                <a:latin typeface="Century Gothic"/>
                <a:ea typeface="Century Gothic"/>
                <a:cs typeface="Century Gothic"/>
                <a:sym typeface="Century Gothic"/>
              </a:rPr>
              <a:t>You may have as many as one appointment per day—five per week!</a:t>
            </a:r>
          </a:p>
          <a:p>
            <a:pPr marL="342900" marR="0" lvl="0" indent="-228600" algn="l" rtl="0">
              <a:spcBef>
                <a:spcPts val="0"/>
              </a:spcBef>
              <a:spcAft>
                <a:spcPts val="0"/>
              </a:spcAft>
              <a:buClr>
                <a:schemeClr val="accent1"/>
              </a:buClr>
              <a:buSzPts val="1800"/>
              <a:buFont typeface="Noto Sans Symbols"/>
              <a:buNone/>
            </a:pPr>
            <a:endParaRPr sz="1800" b="0" i="0" u="none" strike="noStrike" cap="none" dirty="0">
              <a:solidFill>
                <a:schemeClr val="lt1"/>
              </a:solidFill>
              <a:latin typeface="Century Gothic"/>
              <a:ea typeface="Century Gothic"/>
              <a:cs typeface="Century Gothic"/>
              <a:sym typeface="Century Gothic"/>
            </a:endParaRPr>
          </a:p>
          <a:p>
            <a:pPr marL="0" marR="0" lvl="0" indent="0" algn="l" rtl="0">
              <a:spcBef>
                <a:spcPts val="960"/>
              </a:spcBef>
              <a:spcAft>
                <a:spcPts val="0"/>
              </a:spcAft>
              <a:buClr>
                <a:schemeClr val="accent1"/>
              </a:buClr>
              <a:buSzPts val="1800"/>
              <a:buFont typeface="Noto Sans Symbols"/>
              <a:buNone/>
            </a:pPr>
            <a:r>
              <a:rPr lang="en-US" sz="1800" b="1" i="0" u="sng" strike="noStrike" cap="none" dirty="0">
                <a:solidFill>
                  <a:schemeClr val="lt1"/>
                </a:solidFill>
                <a:latin typeface="Century Gothic"/>
                <a:ea typeface="Century Gothic"/>
                <a:cs typeface="Century Gothic"/>
                <a:sym typeface="Century Gothic"/>
              </a:rPr>
              <a:t>Step 1</a:t>
            </a:r>
            <a:r>
              <a:rPr lang="en-US" sz="1800" b="0" i="0" u="none" strike="noStrike" cap="none" dirty="0">
                <a:solidFill>
                  <a:schemeClr val="lt1"/>
                </a:solidFill>
                <a:latin typeface="Century Gothic"/>
                <a:ea typeface="Century Gothic"/>
                <a:cs typeface="Century Gothic"/>
                <a:sym typeface="Century Gothic"/>
              </a:rPr>
              <a:t>: Visit https://udel.mywconline.net/</a:t>
            </a:r>
            <a:endParaRPr dirty="0"/>
          </a:p>
          <a:p>
            <a:pPr marL="0" marR="0" lvl="0" indent="0" algn="l" rtl="0">
              <a:spcBef>
                <a:spcPts val="920"/>
              </a:spcBef>
              <a:spcAft>
                <a:spcPts val="0"/>
              </a:spcAft>
              <a:buClr>
                <a:schemeClr val="accent1"/>
              </a:buClr>
              <a:buSzPts val="1600"/>
              <a:buFont typeface="Noto Sans Symbols"/>
              <a:buNone/>
            </a:pPr>
            <a:r>
              <a:rPr lang="en-US" sz="1600" b="0" i="0" u="none" strike="noStrike" cap="none" dirty="0">
                <a:solidFill>
                  <a:schemeClr val="lt1"/>
                </a:solidFill>
                <a:latin typeface="Century Gothic"/>
                <a:ea typeface="Century Gothic"/>
                <a:cs typeface="Century Gothic"/>
                <a:sym typeface="Century Gothic"/>
              </a:rPr>
              <a:t>(you can also get there by visiting our website, www.writingcenter.udel.edu, and choosing “make an appointment”)</a:t>
            </a:r>
            <a:endParaRPr dirty="0"/>
          </a:p>
          <a:p>
            <a:pPr marL="0" marR="0" lvl="0" indent="0" algn="l" rtl="0">
              <a:spcBef>
                <a:spcPts val="920"/>
              </a:spcBef>
              <a:spcAft>
                <a:spcPts val="0"/>
              </a:spcAft>
              <a:buClr>
                <a:schemeClr val="accent1"/>
              </a:buClr>
              <a:buSzPts val="1600"/>
              <a:buFont typeface="Noto Sans Symbols"/>
              <a:buNone/>
            </a:pPr>
            <a:endParaRPr sz="1600" b="0" i="0" u="none" strike="noStrike" cap="none" dirty="0">
              <a:solidFill>
                <a:schemeClr val="lt1"/>
              </a:solidFill>
              <a:latin typeface="Century Gothic"/>
              <a:ea typeface="Century Gothic"/>
              <a:cs typeface="Century Gothic"/>
              <a:sym typeface="Century Gothic"/>
            </a:endParaRPr>
          </a:p>
          <a:p>
            <a:pPr marL="0" marR="0" lvl="0" indent="0" algn="l" rtl="0">
              <a:spcBef>
                <a:spcPts val="960"/>
              </a:spcBef>
              <a:spcAft>
                <a:spcPts val="0"/>
              </a:spcAft>
              <a:buClr>
                <a:schemeClr val="accent1"/>
              </a:buClr>
              <a:buSzPts val="1800"/>
              <a:buFont typeface="Noto Sans Symbols"/>
              <a:buNone/>
            </a:pPr>
            <a:r>
              <a:rPr lang="en-US" sz="1800" b="1" i="0" u="sng" strike="noStrike" cap="none" dirty="0">
                <a:solidFill>
                  <a:schemeClr val="lt1"/>
                </a:solidFill>
                <a:latin typeface="Century Gothic"/>
                <a:ea typeface="Century Gothic"/>
                <a:cs typeface="Century Gothic"/>
                <a:sym typeface="Century Gothic"/>
              </a:rPr>
              <a:t>Step 2</a:t>
            </a:r>
            <a:r>
              <a:rPr lang="en-US" sz="1800" b="0" i="0" u="none" strike="noStrike" cap="none" dirty="0">
                <a:solidFill>
                  <a:schemeClr val="lt1"/>
                </a:solidFill>
                <a:latin typeface="Century Gothic"/>
                <a:ea typeface="Century Gothic"/>
                <a:cs typeface="Century Gothic"/>
                <a:sym typeface="Century Gothic"/>
              </a:rPr>
              <a:t>: Register  </a:t>
            </a:r>
            <a:r>
              <a:rPr lang="en-US" dirty="0"/>
              <a:t>for access to </a:t>
            </a:r>
            <a:r>
              <a:rPr lang="en-US" dirty="0" err="1"/>
              <a:t>wconline</a:t>
            </a:r>
            <a:r>
              <a:rPr lang="en-US" dirty="0"/>
              <a:t> with your </a:t>
            </a:r>
            <a:r>
              <a:rPr lang="en-US" sz="1800" b="0" i="0" u="none" strike="noStrike" cap="none" dirty="0">
                <a:solidFill>
                  <a:schemeClr val="lt1"/>
                </a:solidFill>
                <a:latin typeface="Century Gothic"/>
                <a:ea typeface="Century Gothic"/>
                <a:cs typeface="Century Gothic"/>
                <a:sym typeface="Century Gothic"/>
              </a:rPr>
              <a:t>UD email address</a:t>
            </a:r>
            <a:endParaRPr dirty="0"/>
          </a:p>
          <a:p>
            <a:pPr marL="342900" marR="0" lvl="0" indent="-228600" algn="l" rtl="0">
              <a:spcBef>
                <a:spcPts val="960"/>
              </a:spcBef>
              <a:spcAft>
                <a:spcPts val="0"/>
              </a:spcAft>
              <a:buClr>
                <a:schemeClr val="accent1"/>
              </a:buClr>
              <a:buSzPts val="1800"/>
              <a:buFont typeface="Noto Sans Symbols"/>
              <a:buNone/>
            </a:pPr>
            <a:endParaRPr sz="1800" b="0" i="0" u="none" strike="noStrike" cap="none" dirty="0">
              <a:solidFill>
                <a:schemeClr val="lt1"/>
              </a:solidFill>
              <a:latin typeface="Century Gothic"/>
              <a:ea typeface="Century Gothic"/>
              <a:cs typeface="Century Gothic"/>
              <a:sym typeface="Century Gothic"/>
            </a:endParaRPr>
          </a:p>
          <a:p>
            <a:pPr marL="0" marR="0" lvl="0" indent="0" algn="l" rtl="0">
              <a:spcBef>
                <a:spcPts val="960"/>
              </a:spcBef>
              <a:spcAft>
                <a:spcPts val="0"/>
              </a:spcAft>
              <a:buClr>
                <a:schemeClr val="accent1"/>
              </a:buClr>
              <a:buSzPts val="1800"/>
              <a:buFont typeface="Noto Sans Symbols"/>
              <a:buNone/>
            </a:pPr>
            <a:r>
              <a:rPr lang="en-US" sz="1800" b="1" i="0" u="sng" strike="noStrike" cap="none" dirty="0">
                <a:solidFill>
                  <a:schemeClr val="lt1"/>
                </a:solidFill>
                <a:latin typeface="Century Gothic"/>
                <a:ea typeface="Century Gothic"/>
                <a:cs typeface="Century Gothic"/>
                <a:sym typeface="Century Gothic"/>
              </a:rPr>
              <a:t>Step 3</a:t>
            </a:r>
            <a:r>
              <a:rPr lang="en-US" sz="1800" b="0" i="0" u="none" strike="noStrike" cap="none" dirty="0">
                <a:solidFill>
                  <a:schemeClr val="lt1"/>
                </a:solidFill>
                <a:latin typeface="Century Gothic"/>
                <a:ea typeface="Century Gothic"/>
                <a:cs typeface="Century Gothic"/>
                <a:sym typeface="Century Gothic"/>
              </a:rPr>
              <a:t>: Select a schedule—writing tutors or oral communication consultants</a:t>
            </a:r>
            <a:endParaRPr sz="1600" b="0" i="0" u="none" strike="noStrike" cap="none" dirty="0">
              <a:solidFill>
                <a:schemeClr val="lt1"/>
              </a:solidFill>
              <a:latin typeface="Century Gothic"/>
              <a:ea typeface="Century Gothic"/>
              <a:cs typeface="Century Gothic"/>
              <a:sym typeface="Century Gothic"/>
            </a:endParaRPr>
          </a:p>
          <a:p>
            <a:pPr marL="742950" marR="0" lvl="1" indent="-184150" algn="l" rtl="0">
              <a:spcBef>
                <a:spcPts val="920"/>
              </a:spcBef>
              <a:spcAft>
                <a:spcPts val="0"/>
              </a:spcAft>
              <a:buClr>
                <a:schemeClr val="accent1"/>
              </a:buClr>
              <a:buSzPts val="1600"/>
              <a:buFont typeface="Noto Sans Symbols"/>
              <a:buNone/>
            </a:pPr>
            <a:endParaRPr sz="1600" b="0" i="0" u="none" strike="noStrike" cap="none" dirty="0">
              <a:solidFill>
                <a:schemeClr val="lt1"/>
              </a:solidFill>
              <a:latin typeface="Century Gothic"/>
              <a:ea typeface="Century Gothic"/>
              <a:cs typeface="Century Gothic"/>
              <a:sym typeface="Century Gothic"/>
            </a:endParaRPr>
          </a:p>
        </p:txBody>
      </p:sp>
      <p:pic>
        <p:nvPicPr>
          <p:cNvPr id="163" name="Google Shape;163;p21"/>
          <p:cNvPicPr preferRelativeResize="0"/>
          <p:nvPr/>
        </p:nvPicPr>
        <p:blipFill rotWithShape="1">
          <a:blip r:embed="rId5">
            <a:alphaModFix/>
          </a:blip>
          <a:srcRect l="3803" t="33228" r="60069" b="9104"/>
          <a:stretch/>
        </p:blipFill>
        <p:spPr>
          <a:xfrm>
            <a:off x="5791200" y="2514600"/>
            <a:ext cx="2743200" cy="3609474"/>
          </a:xfrm>
          <a:prstGeom prst="rect">
            <a:avLst/>
          </a:prstGeom>
          <a:noFill/>
          <a:ln>
            <a:noFill/>
          </a:ln>
        </p:spPr>
      </p:pic>
      <p:pic>
        <p:nvPicPr>
          <p:cNvPr id="3" name="Audio 2">
            <a:hlinkClick r:id="" action="ppaction://media"/>
            <a:extLst>
              <a:ext uri="{FF2B5EF4-FFF2-40B4-BE49-F238E27FC236}">
                <a16:creationId xmlns:a16="http://schemas.microsoft.com/office/drawing/2014/main" id="{96672C48-BA51-4D0D-AC9B-CC85C94393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138"/>
    </mc:Choice>
    <mc:Fallback xmlns="">
      <p:transition spd="slow" advTm="39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B3E9-1755-4ECB-A7D6-BCE1EA8EAB1E}"/>
              </a:ext>
            </a:extLst>
          </p:cNvPr>
          <p:cNvSpPr>
            <a:spLocks noGrp="1"/>
          </p:cNvSpPr>
          <p:nvPr>
            <p:ph type="title"/>
          </p:nvPr>
        </p:nvSpPr>
        <p:spPr/>
        <p:txBody>
          <a:bodyPr/>
          <a:lstStyle/>
          <a:p>
            <a:r>
              <a:rPr lang="en-US" dirty="0"/>
              <a:t>Choose your appointment</a:t>
            </a:r>
          </a:p>
        </p:txBody>
      </p:sp>
      <p:sp>
        <p:nvSpPr>
          <p:cNvPr id="3" name="Text Placeholder 2">
            <a:extLst>
              <a:ext uri="{FF2B5EF4-FFF2-40B4-BE49-F238E27FC236}">
                <a16:creationId xmlns:a16="http://schemas.microsoft.com/office/drawing/2014/main" id="{BA050852-9DC6-48EA-91A6-B9E28CE92BDA}"/>
              </a:ext>
            </a:extLst>
          </p:cNvPr>
          <p:cNvSpPr>
            <a:spLocks noGrp="1"/>
          </p:cNvSpPr>
          <p:nvPr>
            <p:ph type="body" idx="1"/>
          </p:nvPr>
        </p:nvSpPr>
        <p:spPr>
          <a:xfrm>
            <a:off x="313606" y="2043158"/>
            <a:ext cx="4763491" cy="4270556"/>
          </a:xfrm>
        </p:spPr>
        <p:txBody>
          <a:bodyPr/>
          <a:lstStyle/>
          <a:p>
            <a:pPr marL="114300" indent="0">
              <a:buNone/>
            </a:pPr>
            <a:r>
              <a:rPr lang="en-US" dirty="0"/>
              <a:t>White boxes indicate open appointments. Click the box and complete the information it asks for.</a:t>
            </a:r>
          </a:p>
          <a:p>
            <a:pPr marL="114300" indent="0">
              <a:buNone/>
            </a:pPr>
            <a:endParaRPr lang="en-US" dirty="0"/>
          </a:p>
          <a:p>
            <a:pPr marL="114300" indent="0">
              <a:buNone/>
            </a:pPr>
            <a:r>
              <a:rPr lang="en-US" dirty="0"/>
              <a:t>If you choose </a:t>
            </a:r>
            <a:r>
              <a:rPr lang="en-US" dirty="0" err="1"/>
              <a:t>etutoring</a:t>
            </a:r>
            <a:r>
              <a:rPr lang="en-US" dirty="0"/>
              <a:t>, you may upload your draft and assignment sheet when you make the appointment or add it later—just be sure to do it before the start time of your appointment.</a:t>
            </a:r>
          </a:p>
          <a:p>
            <a:pPr marL="114300" indent="0">
              <a:buNone/>
            </a:pPr>
            <a:endParaRPr lang="en-US" dirty="0"/>
          </a:p>
          <a:p>
            <a:pPr marL="114300" indent="0">
              <a:buNone/>
            </a:pPr>
            <a:r>
              <a:rPr lang="en-US" dirty="0"/>
              <a:t>For real-time online appointments, sign back in to </a:t>
            </a:r>
            <a:r>
              <a:rPr lang="en-US" dirty="0" err="1"/>
              <a:t>wconline</a:t>
            </a:r>
            <a:r>
              <a:rPr lang="en-US" dirty="0"/>
              <a:t> and click your appointment. Your tutor will meet you there.</a:t>
            </a:r>
          </a:p>
        </p:txBody>
      </p:sp>
      <p:pic>
        <p:nvPicPr>
          <p:cNvPr id="5" name="Picture 4" descr="A dog checking the writing center schedule&#10;&#10;Description automatically generated">
            <a:extLst>
              <a:ext uri="{FF2B5EF4-FFF2-40B4-BE49-F238E27FC236}">
                <a16:creationId xmlns:a16="http://schemas.microsoft.com/office/drawing/2014/main" id="{3671ABE1-FB52-46D4-9109-5D1FB9A0479D}"/>
              </a:ext>
            </a:extLst>
          </p:cNvPr>
          <p:cNvPicPr>
            <a:picLocks noChangeAspect="1"/>
          </p:cNvPicPr>
          <p:nvPr/>
        </p:nvPicPr>
        <p:blipFill>
          <a:blip r:embed="rId4"/>
          <a:stretch>
            <a:fillRect/>
          </a:stretch>
        </p:blipFill>
        <p:spPr>
          <a:xfrm>
            <a:off x="5172891" y="1894113"/>
            <a:ext cx="3971109" cy="4963887"/>
          </a:xfrm>
          <a:prstGeom prst="rect">
            <a:avLst/>
          </a:prstGeom>
        </p:spPr>
      </p:pic>
      <p:sp>
        <p:nvSpPr>
          <p:cNvPr id="6" name="TextBox 5">
            <a:extLst>
              <a:ext uri="{FF2B5EF4-FFF2-40B4-BE49-F238E27FC236}">
                <a16:creationId xmlns:a16="http://schemas.microsoft.com/office/drawing/2014/main" id="{F1F93A51-4AE3-4E01-B72C-430BC6A97D69}"/>
              </a:ext>
            </a:extLst>
          </p:cNvPr>
          <p:cNvSpPr txBox="1"/>
          <p:nvPr/>
        </p:nvSpPr>
        <p:spPr>
          <a:xfrm>
            <a:off x="600991" y="6313714"/>
            <a:ext cx="4763491" cy="307777"/>
          </a:xfrm>
          <a:prstGeom prst="rect">
            <a:avLst/>
          </a:prstGeom>
          <a:noFill/>
        </p:spPr>
        <p:txBody>
          <a:bodyPr wrap="square" rtlCol="0">
            <a:spAutoFit/>
          </a:bodyPr>
          <a:lstStyle/>
          <a:p>
            <a:r>
              <a:rPr lang="en-US" dirty="0">
                <a:solidFill>
                  <a:srgbClr val="FFFF00"/>
                </a:solidFill>
              </a:rPr>
              <a:t>So many options! It’s hard for a </a:t>
            </a:r>
            <a:r>
              <a:rPr lang="en-US" dirty="0" err="1">
                <a:solidFill>
                  <a:srgbClr val="FFFF00"/>
                </a:solidFill>
              </a:rPr>
              <a:t>pupper</a:t>
            </a:r>
            <a:r>
              <a:rPr lang="en-US" dirty="0">
                <a:solidFill>
                  <a:srgbClr val="FFFF00"/>
                </a:solidFill>
              </a:rPr>
              <a:t> to choose. </a:t>
            </a:r>
          </a:p>
        </p:txBody>
      </p:sp>
      <p:pic>
        <p:nvPicPr>
          <p:cNvPr id="7" name="Audio 6">
            <a:hlinkClick r:id="" action="ppaction://media"/>
            <a:extLst>
              <a:ext uri="{FF2B5EF4-FFF2-40B4-BE49-F238E27FC236}">
                <a16:creationId xmlns:a16="http://schemas.microsoft.com/office/drawing/2014/main" id="{2CCF19B0-E27E-4D18-A18E-182042F743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66459899"/>
      </p:ext>
    </p:extLst>
  </p:cSld>
  <p:clrMapOvr>
    <a:masterClrMapping/>
  </p:clrMapOvr>
  <mc:AlternateContent xmlns:mc="http://schemas.openxmlformats.org/markup-compatibility/2006" xmlns:p14="http://schemas.microsoft.com/office/powerpoint/2010/main">
    <mc:Choice Requires="p14">
      <p:transition spd="slow" p14:dur="2000" advTm="48843"/>
    </mc:Choice>
    <mc:Fallback xmlns="">
      <p:transition spd="slow" advTm="48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3"/>
          <p:cNvSpPr txBox="1">
            <a:spLocks noGrp="1"/>
          </p:cNvSpPr>
          <p:nvPr>
            <p:ph type="title"/>
          </p:nvPr>
        </p:nvSpPr>
        <p:spPr>
          <a:xfrm>
            <a:off x="809997" y="447188"/>
            <a:ext cx="7953003"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marR="0" lvl="0" indent="0" algn="l" rtl="0">
              <a:spcBef>
                <a:spcPts val="0"/>
              </a:spcBef>
              <a:spcAft>
                <a:spcPts val="0"/>
              </a:spcAft>
              <a:buClr>
                <a:srgbClr val="FEFEFE"/>
              </a:buClr>
              <a:buSzPts val="4000"/>
              <a:buFont typeface="Century Gothic"/>
              <a:buNone/>
            </a:pPr>
            <a:r>
              <a:rPr lang="en-US" sz="4000" b="1" i="0" u="none" strike="noStrike" cap="none" dirty="0">
                <a:solidFill>
                  <a:srgbClr val="FEFEFE"/>
                </a:solidFill>
                <a:latin typeface="Century Gothic"/>
                <a:ea typeface="Century Gothic"/>
                <a:cs typeface="Century Gothic"/>
                <a:sym typeface="Century Gothic"/>
              </a:rPr>
              <a:t>Where do I learn more?</a:t>
            </a:r>
            <a:endParaRPr sz="4000" b="1" i="0" u="none" strike="noStrike" cap="none" dirty="0">
              <a:solidFill>
                <a:srgbClr val="FEFEFE"/>
              </a:solidFill>
              <a:latin typeface="Century Gothic"/>
              <a:ea typeface="Century Gothic"/>
              <a:cs typeface="Century Gothic"/>
              <a:sym typeface="Century Gothic"/>
            </a:endParaRPr>
          </a:p>
        </p:txBody>
      </p:sp>
      <p:sp>
        <p:nvSpPr>
          <p:cNvPr id="178" name="Google Shape;178;p23"/>
          <p:cNvSpPr txBox="1">
            <a:spLocks noGrp="1"/>
          </p:cNvSpPr>
          <p:nvPr>
            <p:ph type="body" idx="1"/>
          </p:nvPr>
        </p:nvSpPr>
        <p:spPr>
          <a:xfrm>
            <a:off x="281100" y="2011680"/>
            <a:ext cx="3489711" cy="4631845"/>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p>
            <a:pPr marL="274320" marR="0" lvl="1" indent="0" algn="l" rtl="0">
              <a:spcBef>
                <a:spcPts val="920"/>
              </a:spcBef>
              <a:spcAft>
                <a:spcPts val="0"/>
              </a:spcAft>
              <a:buClr>
                <a:schemeClr val="accent1"/>
              </a:buClr>
              <a:buSzPts val="1600"/>
              <a:buFont typeface="Noto Sans Symbols"/>
              <a:buNone/>
            </a:pPr>
            <a:r>
              <a:rPr lang="en-US" sz="1600" b="0" i="0" u="none" strike="noStrike" cap="none" dirty="0">
                <a:solidFill>
                  <a:schemeClr val="lt1"/>
                </a:solidFill>
                <a:latin typeface="Century Gothic"/>
                <a:ea typeface="Century Gothic"/>
                <a:cs typeface="Century Gothic"/>
                <a:sym typeface="Century Gothic"/>
              </a:rPr>
              <a:t>UDWC website:</a:t>
            </a:r>
          </a:p>
          <a:p>
            <a:pPr marL="274320" marR="0" lvl="1" indent="0" algn="l" rtl="0">
              <a:spcBef>
                <a:spcPts val="920"/>
              </a:spcBef>
              <a:spcAft>
                <a:spcPts val="0"/>
              </a:spcAft>
              <a:buClr>
                <a:schemeClr val="accent1"/>
              </a:buClr>
              <a:buSzPts val="1600"/>
              <a:buFont typeface="Noto Sans Symbols"/>
              <a:buNone/>
            </a:pPr>
            <a:r>
              <a:rPr lang="en-US" dirty="0">
                <a:solidFill>
                  <a:srgbClr val="FFFF00"/>
                </a:solidFill>
                <a:hlinkClick r:id="rId5">
                  <a:extLst>
                    <a:ext uri="{A12FA001-AC4F-418D-AE19-62706E023703}">
                      <ahyp:hlinkClr xmlns:ahyp="http://schemas.microsoft.com/office/drawing/2018/hyperlinkcolor" val="tx"/>
                    </a:ext>
                  </a:extLst>
                </a:hlinkClick>
              </a:rPr>
              <a:t>www.writingcenter.udel.edu</a:t>
            </a:r>
            <a:endParaRPr lang="en-US" dirty="0">
              <a:solidFill>
                <a:srgbClr val="FFFF00"/>
              </a:solidFill>
            </a:endParaRPr>
          </a:p>
          <a:p>
            <a:pPr marL="560070" lvl="1" indent="-285750">
              <a:spcBef>
                <a:spcPts val="920"/>
              </a:spcBef>
            </a:pPr>
            <a:r>
              <a:rPr lang="en-US" dirty="0"/>
              <a:t>Detailed instructions for making appointments</a:t>
            </a:r>
          </a:p>
          <a:p>
            <a:pPr marL="560070" lvl="1" indent="-285750">
              <a:spcBef>
                <a:spcPts val="920"/>
              </a:spcBef>
            </a:pPr>
            <a:r>
              <a:rPr lang="en-US" dirty="0"/>
              <a:t>Information about workshops and other services</a:t>
            </a:r>
          </a:p>
          <a:p>
            <a:pPr marL="560070" lvl="1" indent="-285750">
              <a:spcBef>
                <a:spcPts val="920"/>
              </a:spcBef>
            </a:pPr>
            <a:r>
              <a:rPr lang="en-US" dirty="0"/>
              <a:t>Other resources for writers</a:t>
            </a:r>
          </a:p>
          <a:p>
            <a:pPr marL="560070" lvl="1" indent="-285750">
              <a:spcBef>
                <a:spcPts val="920"/>
              </a:spcBef>
            </a:pPr>
            <a:endParaRPr lang="en-US" dirty="0"/>
          </a:p>
          <a:p>
            <a:pPr marL="274320" marR="0" lvl="1" indent="0" algn="l" rtl="0">
              <a:spcBef>
                <a:spcPts val="920"/>
              </a:spcBef>
              <a:spcAft>
                <a:spcPts val="0"/>
              </a:spcAft>
              <a:buClr>
                <a:schemeClr val="accent1"/>
              </a:buClr>
              <a:buSzPts val="1600"/>
              <a:buFont typeface="Noto Sans Symbols"/>
              <a:buNone/>
            </a:pPr>
            <a:r>
              <a:rPr lang="en-US" dirty="0"/>
              <a:t>Follow us on Instagram, Twitter, and Facebook:</a:t>
            </a:r>
          </a:p>
          <a:p>
            <a:pPr marL="274320" marR="0" lvl="1" indent="0" algn="l" rtl="0">
              <a:spcBef>
                <a:spcPts val="920"/>
              </a:spcBef>
              <a:spcAft>
                <a:spcPts val="0"/>
              </a:spcAft>
              <a:buClr>
                <a:schemeClr val="accent1"/>
              </a:buClr>
              <a:buSzPts val="1600"/>
              <a:buFont typeface="Noto Sans Symbols"/>
              <a:buNone/>
            </a:pPr>
            <a:r>
              <a:rPr lang="en-US" dirty="0">
                <a:solidFill>
                  <a:srgbClr val="FFFF00"/>
                </a:solidFill>
              </a:rPr>
              <a:t>@</a:t>
            </a:r>
            <a:r>
              <a:rPr lang="en-US" dirty="0" err="1">
                <a:solidFill>
                  <a:srgbClr val="FFFF00"/>
                </a:solidFill>
              </a:rPr>
              <a:t>UDWritingCenter</a:t>
            </a:r>
            <a:endParaRPr lang="en-US" dirty="0">
              <a:solidFill>
                <a:srgbClr val="FFFF00"/>
              </a:solidFill>
            </a:endParaRPr>
          </a:p>
          <a:p>
            <a:pPr marL="274320" marR="0" lvl="1" indent="0" algn="l" rtl="0">
              <a:spcBef>
                <a:spcPts val="920"/>
              </a:spcBef>
              <a:spcAft>
                <a:spcPts val="0"/>
              </a:spcAft>
              <a:buClr>
                <a:schemeClr val="accent1"/>
              </a:buClr>
              <a:buSzPts val="1600"/>
              <a:buFont typeface="Noto Sans Symbols"/>
              <a:buNone/>
            </a:pPr>
            <a:endParaRPr sz="1600" b="0" i="0" u="none" strike="noStrike" cap="none" dirty="0">
              <a:solidFill>
                <a:schemeClr val="lt1"/>
              </a:solidFill>
              <a:latin typeface="Century Gothic"/>
              <a:ea typeface="Century Gothic"/>
              <a:cs typeface="Century Gothic"/>
              <a:sym typeface="Century Gothic"/>
            </a:endParaRPr>
          </a:p>
        </p:txBody>
      </p:sp>
      <p:pic>
        <p:nvPicPr>
          <p:cNvPr id="3" name="Picture 2" descr="A screenshot of text&#10;&#10;Description automatically generated">
            <a:extLst>
              <a:ext uri="{FF2B5EF4-FFF2-40B4-BE49-F238E27FC236}">
                <a16:creationId xmlns:a16="http://schemas.microsoft.com/office/drawing/2014/main" id="{D6614F46-953A-4546-9E0A-A06E47543660}"/>
              </a:ext>
            </a:extLst>
          </p:cNvPr>
          <p:cNvPicPr>
            <a:picLocks noChangeAspect="1"/>
          </p:cNvPicPr>
          <p:nvPr/>
        </p:nvPicPr>
        <p:blipFill>
          <a:blip r:embed="rId6"/>
          <a:stretch>
            <a:fillRect/>
          </a:stretch>
        </p:blipFill>
        <p:spPr>
          <a:xfrm>
            <a:off x="3859968" y="2546601"/>
            <a:ext cx="5138163" cy="3375228"/>
          </a:xfrm>
          <a:prstGeom prst="rect">
            <a:avLst/>
          </a:prstGeom>
        </p:spPr>
      </p:pic>
      <p:pic>
        <p:nvPicPr>
          <p:cNvPr id="5" name="Audio 4">
            <a:hlinkClick r:id="" action="ppaction://media"/>
            <a:extLst>
              <a:ext uri="{FF2B5EF4-FFF2-40B4-BE49-F238E27FC236}">
                <a16:creationId xmlns:a16="http://schemas.microsoft.com/office/drawing/2014/main" id="{D3CAFDA0-35D6-4481-8941-7191C8A018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277"/>
    </mc:Choice>
    <mc:Fallback xmlns="">
      <p:transition spd="slow" advTm="21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Quotabl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474D6A93773D4A91F20C1DBBB27D24" ma:contentTypeVersion="1" ma:contentTypeDescription="Create a new document." ma:contentTypeScope="" ma:versionID="f1525ed06d7092246183ec63352e845d">
  <xsd:schema xmlns:xsd="http://www.w3.org/2001/XMLSchema" xmlns:xs="http://www.w3.org/2001/XMLSchema" xmlns:p="http://schemas.microsoft.com/office/2006/metadata/properties" xmlns:ns1="http://schemas.microsoft.com/sharepoint/v3" targetNamespace="http://schemas.microsoft.com/office/2006/metadata/properties" ma:root="true" ma:fieldsID="4dcce58c87e9fcebab8021569449a8d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FC91542-05A2-4A09-B926-EB27F0857D12}"/>
</file>

<file path=customXml/itemProps2.xml><?xml version="1.0" encoding="utf-8"?>
<ds:datastoreItem xmlns:ds="http://schemas.openxmlformats.org/officeDocument/2006/customXml" ds:itemID="{1B08A643-7B7C-4030-9BDE-2EB432208A7A}"/>
</file>

<file path=customXml/itemProps3.xml><?xml version="1.0" encoding="utf-8"?>
<ds:datastoreItem xmlns:ds="http://schemas.openxmlformats.org/officeDocument/2006/customXml" ds:itemID="{DE04FE50-0F5F-4AD0-8290-F7B59C62954A}"/>
</file>

<file path=docProps/app.xml><?xml version="1.0" encoding="utf-8"?>
<Properties xmlns="http://schemas.openxmlformats.org/officeDocument/2006/extended-properties" xmlns:vt="http://schemas.openxmlformats.org/officeDocument/2006/docPropsVTypes">
  <TotalTime>199</TotalTime>
  <Words>543</Words>
  <Application>Microsoft Office PowerPoint</Application>
  <PresentationFormat>On-screen Show (4:3)</PresentationFormat>
  <Paragraphs>76</Paragraphs>
  <Slides>8</Slides>
  <Notes>6</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Noto Sans Symbols</vt:lpstr>
      <vt:lpstr>Courier New</vt:lpstr>
      <vt:lpstr>Calibri</vt:lpstr>
      <vt:lpstr>Century Gothic</vt:lpstr>
      <vt:lpstr>Quotable</vt:lpstr>
      <vt:lpstr>PowerPoint Presentation</vt:lpstr>
      <vt:lpstr>What is a writing center?  Why does UD have one?</vt:lpstr>
      <vt:lpstr>What does the writing center do?</vt:lpstr>
      <vt:lpstr>Who works in the Writing Center?</vt:lpstr>
      <vt:lpstr>How does an appointment with a tutor work?</vt:lpstr>
      <vt:lpstr>How to Make an Appointment</vt:lpstr>
      <vt:lpstr>Choose your appointment</vt:lpstr>
      <vt:lpstr>Where do I learn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Follett</dc:creator>
  <cp:lastModifiedBy>Jennifer Follett</cp:lastModifiedBy>
  <cp:revision>18</cp:revision>
  <dcterms:modified xsi:type="dcterms:W3CDTF">2020-08-26T20:57:13Z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0x01010070474D6A93773D4A91F20C1DBBB27D24</vt:lpwstr>
  </property>
</Properties>
</file>